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2" r:id="rId6"/>
    <p:sldMasterId id="2147483664" r:id="rId7"/>
    <p:sldMasterId id="2147483666" r:id="rId8"/>
  </p:sldMasterIdLst>
  <p:notesMasterIdLst>
    <p:notesMasterId r:id="rId13"/>
  </p:notesMasterIdLst>
  <p:sldIdLst>
    <p:sldId id="256" r:id="rId9"/>
    <p:sldId id="268" r:id="rId10"/>
    <p:sldId id="285" r:id="rId11"/>
    <p:sldId id="269"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8394"/>
    <a:srgbClr val="5C967E"/>
    <a:srgbClr val="D49F45"/>
    <a:srgbClr val="BA5C47"/>
    <a:srgbClr val="F6F1E7"/>
    <a:srgbClr val="4A8282"/>
    <a:srgbClr val="009900"/>
    <a:srgbClr val="A1A65E"/>
    <a:srgbClr val="95C11E"/>
    <a:srgbClr val="ECF3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B43CA3-2BB6-9B41-A28A-E4693D23FA93}" v="6" dt="2025-11-21T14:53:41.4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97785"/>
  </p:normalViewPr>
  <p:slideViewPr>
    <p:cSldViewPr snapToGrid="0">
      <p:cViewPr>
        <p:scale>
          <a:sx n="160" d="100"/>
          <a:sy n="160" d="100"/>
        </p:scale>
        <p:origin x="6232" y="1224"/>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2.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F5106-4651-A44E-A8C4-391B9119DE11}" type="datetimeFigureOut">
              <a:rPr lang="de-DE" smtClean="0"/>
              <a:t>21.11.25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BE877-2795-EA4A-9CAC-FD0CE55B711C}" type="slidenum">
              <a:rPr lang="de-DE" smtClean="0"/>
              <a:t>‹Nr.›</a:t>
            </a:fld>
            <a:endParaRPr lang="de-DE"/>
          </a:p>
        </p:txBody>
      </p:sp>
    </p:spTree>
    <p:extLst>
      <p:ext uri="{BB962C8B-B14F-4D97-AF65-F5344CB8AC3E}">
        <p14:creationId xmlns:p14="http://schemas.microsoft.com/office/powerpoint/2010/main" val="2241058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70BE877-2795-EA4A-9CAC-FD0CE55B711C}" type="slidenum">
              <a:rPr lang="de-DE" smtClean="0"/>
              <a:t>2</a:t>
            </a:fld>
            <a:endParaRPr lang="de-DE"/>
          </a:p>
        </p:txBody>
      </p:sp>
    </p:spTree>
    <p:extLst>
      <p:ext uri="{BB962C8B-B14F-4D97-AF65-F5344CB8AC3E}">
        <p14:creationId xmlns:p14="http://schemas.microsoft.com/office/powerpoint/2010/main" val="220284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DE380-3FFA-96E4-20EC-6D4AEAA05FE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03A7147-A3FD-9155-68F1-B8141DD55B5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5B88A8E-B058-3E89-1AE6-5C8636CDEE83}"/>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D5637F8D-356B-9D40-CCB9-30E42E95345F}"/>
              </a:ext>
            </a:extLst>
          </p:cNvPr>
          <p:cNvSpPr>
            <a:spLocks noGrp="1"/>
          </p:cNvSpPr>
          <p:nvPr>
            <p:ph type="sldNum" sz="quarter" idx="5"/>
          </p:nvPr>
        </p:nvSpPr>
        <p:spPr/>
        <p:txBody>
          <a:bodyPr/>
          <a:lstStyle/>
          <a:p>
            <a:fld id="{370BE877-2795-EA4A-9CAC-FD0CE55B711C}" type="slidenum">
              <a:rPr lang="de-DE" smtClean="0"/>
              <a:t>3</a:t>
            </a:fld>
            <a:endParaRPr lang="de-DE"/>
          </a:p>
        </p:txBody>
      </p:sp>
    </p:spTree>
    <p:extLst>
      <p:ext uri="{BB962C8B-B14F-4D97-AF65-F5344CB8AC3E}">
        <p14:creationId xmlns:p14="http://schemas.microsoft.com/office/powerpoint/2010/main" val="2979524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B3239C-90D0-4070-A423-022F66D14C4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C40579F9-6C42-411F-B67E-81E1DE2485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D8559E9B-08E3-4B78-BB39-7D603FA95178}"/>
              </a:ext>
            </a:extLst>
          </p:cNvPr>
          <p:cNvSpPr>
            <a:spLocks noGrp="1"/>
          </p:cNvSpPr>
          <p:nvPr>
            <p:ph type="dt" sz="half" idx="10"/>
          </p:nvPr>
        </p:nvSpPr>
        <p:spPr/>
        <p:txBody>
          <a:bodyPr/>
          <a:lstStyle/>
          <a:p>
            <a:fld id="{10011961-3710-453D-BFA3-26DA7290F26A}" type="datetimeFigureOut">
              <a:rPr lang="de-CH" smtClean="0"/>
              <a:t>21.11.25</a:t>
            </a:fld>
            <a:endParaRPr lang="de-CH"/>
          </a:p>
        </p:txBody>
      </p:sp>
      <p:sp>
        <p:nvSpPr>
          <p:cNvPr id="5" name="Fußzeilenplatzhalter 4">
            <a:extLst>
              <a:ext uri="{FF2B5EF4-FFF2-40B4-BE49-F238E27FC236}">
                <a16:creationId xmlns:a16="http://schemas.microsoft.com/office/drawing/2014/main" id="{E118307C-89E0-43CD-873E-909C3AF55E4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9FAAD2B8-FDD7-41C8-B04F-16E6D2A5738F}"/>
              </a:ext>
            </a:extLst>
          </p:cNvPr>
          <p:cNvSpPr>
            <a:spLocks noGrp="1"/>
          </p:cNvSpPr>
          <p:nvPr>
            <p:ph type="sldNum" sz="quarter" idx="12"/>
          </p:nvPr>
        </p:nvSpPr>
        <p:spPr/>
        <p:txBody>
          <a:bodyPr/>
          <a:lstStyle/>
          <a:p>
            <a:fld id="{CDD7A8A7-0C19-4F51-AA30-1B28279CC83D}" type="slidenum">
              <a:rPr lang="de-CH" smtClean="0"/>
              <a:t>‹Nr.›</a:t>
            </a:fld>
            <a:endParaRPr lang="de-CH"/>
          </a:p>
        </p:txBody>
      </p:sp>
    </p:spTree>
    <p:extLst>
      <p:ext uri="{BB962C8B-B14F-4D97-AF65-F5344CB8AC3E}">
        <p14:creationId xmlns:p14="http://schemas.microsoft.com/office/powerpoint/2010/main" val="20180388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08E337-6FB0-2B3C-3EE0-1F697473A1C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4C292482-FAD2-E87C-E7D0-D32BA1E4A4C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7E5641D0-92DF-F425-2733-F9BD888FFE0B}"/>
              </a:ext>
            </a:extLst>
          </p:cNvPr>
          <p:cNvSpPr>
            <a:spLocks noGrp="1"/>
          </p:cNvSpPr>
          <p:nvPr>
            <p:ph type="dt" sz="half" idx="10"/>
          </p:nvPr>
        </p:nvSpPr>
        <p:spPr>
          <a:xfrm>
            <a:off x="838200" y="6356350"/>
            <a:ext cx="2743200" cy="365125"/>
          </a:xfrm>
          <a:prstGeom prst="rect">
            <a:avLst/>
          </a:prstGeom>
        </p:spPr>
        <p:txBody>
          <a:bodyPr/>
          <a:lstStyle/>
          <a:p>
            <a:fld id="{58B0D249-77BD-4068-B1DB-8C6363512E35}" type="datetimeFigureOut">
              <a:rPr lang="de-CH" smtClean="0"/>
              <a:t>21.11.25</a:t>
            </a:fld>
            <a:endParaRPr lang="de-CH"/>
          </a:p>
        </p:txBody>
      </p:sp>
      <p:sp>
        <p:nvSpPr>
          <p:cNvPr id="5" name="Fußzeilenplatzhalter 4">
            <a:extLst>
              <a:ext uri="{FF2B5EF4-FFF2-40B4-BE49-F238E27FC236}">
                <a16:creationId xmlns:a16="http://schemas.microsoft.com/office/drawing/2014/main" id="{C8630D09-F30F-2122-69A9-7FB993F7157F}"/>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a:extLst>
              <a:ext uri="{FF2B5EF4-FFF2-40B4-BE49-F238E27FC236}">
                <a16:creationId xmlns:a16="http://schemas.microsoft.com/office/drawing/2014/main" id="{BA7176DF-365C-92CA-6D42-3DCCB2E7FC81}"/>
              </a:ext>
            </a:extLst>
          </p:cNvPr>
          <p:cNvSpPr>
            <a:spLocks noGrp="1"/>
          </p:cNvSpPr>
          <p:nvPr>
            <p:ph type="sldNum" sz="quarter" idx="12"/>
          </p:nvPr>
        </p:nvSpPr>
        <p:spPr>
          <a:xfrm>
            <a:off x="8610600" y="6356350"/>
            <a:ext cx="2743200" cy="365125"/>
          </a:xfrm>
          <a:prstGeom prst="rect">
            <a:avLst/>
          </a:prstGeom>
        </p:spPr>
        <p:txBody>
          <a:bodyPr/>
          <a:lstStyle/>
          <a:p>
            <a:fld id="{D5F727CB-6690-451C-8327-177231B721CB}" type="slidenum">
              <a:rPr lang="de-CH" smtClean="0"/>
              <a:t>‹Nr.›</a:t>
            </a:fld>
            <a:endParaRPr lang="de-CH"/>
          </a:p>
        </p:txBody>
      </p:sp>
    </p:spTree>
    <p:extLst>
      <p:ext uri="{BB962C8B-B14F-4D97-AF65-F5344CB8AC3E}">
        <p14:creationId xmlns:p14="http://schemas.microsoft.com/office/powerpoint/2010/main" val="1658290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08E337-6FB0-2B3C-3EE0-1F697473A1C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4C292482-FAD2-E87C-E7D0-D32BA1E4A4C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7E5641D0-92DF-F425-2733-F9BD888FFE0B}"/>
              </a:ext>
            </a:extLst>
          </p:cNvPr>
          <p:cNvSpPr>
            <a:spLocks noGrp="1"/>
          </p:cNvSpPr>
          <p:nvPr>
            <p:ph type="dt" sz="half" idx="10"/>
          </p:nvPr>
        </p:nvSpPr>
        <p:spPr>
          <a:xfrm>
            <a:off x="838200" y="6356350"/>
            <a:ext cx="2743200" cy="365125"/>
          </a:xfrm>
          <a:prstGeom prst="rect">
            <a:avLst/>
          </a:prstGeom>
        </p:spPr>
        <p:txBody>
          <a:bodyPr/>
          <a:lstStyle/>
          <a:p>
            <a:fld id="{58B0D249-77BD-4068-B1DB-8C6363512E35}" type="datetimeFigureOut">
              <a:rPr lang="de-CH" smtClean="0"/>
              <a:t>21.11.25</a:t>
            </a:fld>
            <a:endParaRPr lang="de-CH"/>
          </a:p>
        </p:txBody>
      </p:sp>
      <p:sp>
        <p:nvSpPr>
          <p:cNvPr id="5" name="Fußzeilenplatzhalter 4">
            <a:extLst>
              <a:ext uri="{FF2B5EF4-FFF2-40B4-BE49-F238E27FC236}">
                <a16:creationId xmlns:a16="http://schemas.microsoft.com/office/drawing/2014/main" id="{C8630D09-F30F-2122-69A9-7FB993F7157F}"/>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a:extLst>
              <a:ext uri="{FF2B5EF4-FFF2-40B4-BE49-F238E27FC236}">
                <a16:creationId xmlns:a16="http://schemas.microsoft.com/office/drawing/2014/main" id="{BA7176DF-365C-92CA-6D42-3DCCB2E7FC81}"/>
              </a:ext>
            </a:extLst>
          </p:cNvPr>
          <p:cNvSpPr>
            <a:spLocks noGrp="1"/>
          </p:cNvSpPr>
          <p:nvPr>
            <p:ph type="sldNum" sz="quarter" idx="12"/>
          </p:nvPr>
        </p:nvSpPr>
        <p:spPr>
          <a:xfrm>
            <a:off x="8610600" y="6356350"/>
            <a:ext cx="2743200" cy="365125"/>
          </a:xfrm>
          <a:prstGeom prst="rect">
            <a:avLst/>
          </a:prstGeom>
        </p:spPr>
        <p:txBody>
          <a:bodyPr/>
          <a:lstStyle/>
          <a:p>
            <a:fld id="{D5F727CB-6690-451C-8327-177231B721CB}" type="slidenum">
              <a:rPr lang="de-CH" smtClean="0"/>
              <a:t>‹Nr.›</a:t>
            </a:fld>
            <a:endParaRPr lang="de-CH"/>
          </a:p>
        </p:txBody>
      </p:sp>
    </p:spTree>
    <p:extLst>
      <p:ext uri="{BB962C8B-B14F-4D97-AF65-F5344CB8AC3E}">
        <p14:creationId xmlns:p14="http://schemas.microsoft.com/office/powerpoint/2010/main" val="3966090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08E337-6FB0-2B3C-3EE0-1F697473A1C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4C292482-FAD2-E87C-E7D0-D32BA1E4A4C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7E5641D0-92DF-F425-2733-F9BD888FFE0B}"/>
              </a:ext>
            </a:extLst>
          </p:cNvPr>
          <p:cNvSpPr>
            <a:spLocks noGrp="1"/>
          </p:cNvSpPr>
          <p:nvPr>
            <p:ph type="dt" sz="half" idx="10"/>
          </p:nvPr>
        </p:nvSpPr>
        <p:spPr>
          <a:xfrm>
            <a:off x="838200" y="6356350"/>
            <a:ext cx="2743200" cy="365125"/>
          </a:xfrm>
          <a:prstGeom prst="rect">
            <a:avLst/>
          </a:prstGeom>
        </p:spPr>
        <p:txBody>
          <a:bodyPr/>
          <a:lstStyle/>
          <a:p>
            <a:fld id="{58B0D249-77BD-4068-B1DB-8C6363512E35}" type="datetimeFigureOut">
              <a:rPr lang="de-CH" smtClean="0"/>
              <a:t>21.11.25</a:t>
            </a:fld>
            <a:endParaRPr lang="de-CH"/>
          </a:p>
        </p:txBody>
      </p:sp>
      <p:sp>
        <p:nvSpPr>
          <p:cNvPr id="5" name="Fußzeilenplatzhalter 4">
            <a:extLst>
              <a:ext uri="{FF2B5EF4-FFF2-40B4-BE49-F238E27FC236}">
                <a16:creationId xmlns:a16="http://schemas.microsoft.com/office/drawing/2014/main" id="{C8630D09-F30F-2122-69A9-7FB993F7157F}"/>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a:extLst>
              <a:ext uri="{FF2B5EF4-FFF2-40B4-BE49-F238E27FC236}">
                <a16:creationId xmlns:a16="http://schemas.microsoft.com/office/drawing/2014/main" id="{BA7176DF-365C-92CA-6D42-3DCCB2E7FC81}"/>
              </a:ext>
            </a:extLst>
          </p:cNvPr>
          <p:cNvSpPr>
            <a:spLocks noGrp="1"/>
          </p:cNvSpPr>
          <p:nvPr>
            <p:ph type="sldNum" sz="quarter" idx="12"/>
          </p:nvPr>
        </p:nvSpPr>
        <p:spPr>
          <a:xfrm>
            <a:off x="8610600" y="6356350"/>
            <a:ext cx="2743200" cy="365125"/>
          </a:xfrm>
          <a:prstGeom prst="rect">
            <a:avLst/>
          </a:prstGeom>
        </p:spPr>
        <p:txBody>
          <a:bodyPr/>
          <a:lstStyle/>
          <a:p>
            <a:fld id="{D5F727CB-6690-451C-8327-177231B721CB}" type="slidenum">
              <a:rPr lang="de-CH" smtClean="0"/>
              <a:t>‹Nr.›</a:t>
            </a:fld>
            <a:endParaRPr lang="de-CH"/>
          </a:p>
        </p:txBody>
      </p:sp>
    </p:spTree>
    <p:extLst>
      <p:ext uri="{BB962C8B-B14F-4D97-AF65-F5344CB8AC3E}">
        <p14:creationId xmlns:p14="http://schemas.microsoft.com/office/powerpoint/2010/main" val="2624367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08E337-6FB0-2B3C-3EE0-1F697473A1C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4C292482-FAD2-E87C-E7D0-D32BA1E4A4C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7E5641D0-92DF-F425-2733-F9BD888FFE0B}"/>
              </a:ext>
            </a:extLst>
          </p:cNvPr>
          <p:cNvSpPr>
            <a:spLocks noGrp="1"/>
          </p:cNvSpPr>
          <p:nvPr>
            <p:ph type="dt" sz="half" idx="10"/>
          </p:nvPr>
        </p:nvSpPr>
        <p:spPr>
          <a:xfrm>
            <a:off x="838200" y="6356350"/>
            <a:ext cx="2743200" cy="365125"/>
          </a:xfrm>
          <a:prstGeom prst="rect">
            <a:avLst/>
          </a:prstGeom>
        </p:spPr>
        <p:txBody>
          <a:bodyPr/>
          <a:lstStyle/>
          <a:p>
            <a:fld id="{58B0D249-77BD-4068-B1DB-8C6363512E35}" type="datetimeFigureOut">
              <a:rPr lang="de-CH" smtClean="0"/>
              <a:t>21.11.25</a:t>
            </a:fld>
            <a:endParaRPr lang="de-CH"/>
          </a:p>
        </p:txBody>
      </p:sp>
      <p:sp>
        <p:nvSpPr>
          <p:cNvPr id="5" name="Fußzeilenplatzhalter 4">
            <a:extLst>
              <a:ext uri="{FF2B5EF4-FFF2-40B4-BE49-F238E27FC236}">
                <a16:creationId xmlns:a16="http://schemas.microsoft.com/office/drawing/2014/main" id="{C8630D09-F30F-2122-69A9-7FB993F7157F}"/>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a:extLst>
              <a:ext uri="{FF2B5EF4-FFF2-40B4-BE49-F238E27FC236}">
                <a16:creationId xmlns:a16="http://schemas.microsoft.com/office/drawing/2014/main" id="{BA7176DF-365C-92CA-6D42-3DCCB2E7FC81}"/>
              </a:ext>
            </a:extLst>
          </p:cNvPr>
          <p:cNvSpPr>
            <a:spLocks noGrp="1"/>
          </p:cNvSpPr>
          <p:nvPr>
            <p:ph type="sldNum" sz="quarter" idx="12"/>
          </p:nvPr>
        </p:nvSpPr>
        <p:spPr>
          <a:xfrm>
            <a:off x="8610600" y="6356350"/>
            <a:ext cx="2743200" cy="365125"/>
          </a:xfrm>
          <a:prstGeom prst="rect">
            <a:avLst/>
          </a:prstGeom>
        </p:spPr>
        <p:txBody>
          <a:bodyPr/>
          <a:lstStyle/>
          <a:p>
            <a:fld id="{D5F727CB-6690-451C-8327-177231B721CB}" type="slidenum">
              <a:rPr lang="de-CH" smtClean="0"/>
              <a:t>‹Nr.›</a:t>
            </a:fld>
            <a:endParaRPr lang="de-CH"/>
          </a:p>
        </p:txBody>
      </p:sp>
    </p:spTree>
    <p:extLst>
      <p:ext uri="{BB962C8B-B14F-4D97-AF65-F5344CB8AC3E}">
        <p14:creationId xmlns:p14="http://schemas.microsoft.com/office/powerpoint/2010/main" val="6271888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C09CA9D-658F-48FE-ABA1-08186C7801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BFA06813-20A8-4BE5-B3DC-FF05008F0C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53F8ACA4-4EFC-4CAD-B5A0-AFCF64374B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011961-3710-453D-BFA3-26DA7290F26A}" type="datetimeFigureOut">
              <a:rPr lang="de-CH" smtClean="0"/>
              <a:t>21.11.25</a:t>
            </a:fld>
            <a:endParaRPr lang="de-CH"/>
          </a:p>
        </p:txBody>
      </p:sp>
      <p:sp>
        <p:nvSpPr>
          <p:cNvPr id="5" name="Fußzeilenplatzhalter 4">
            <a:extLst>
              <a:ext uri="{FF2B5EF4-FFF2-40B4-BE49-F238E27FC236}">
                <a16:creationId xmlns:a16="http://schemas.microsoft.com/office/drawing/2014/main" id="{35AF0ADC-DDE9-4778-B8E7-F12224338C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F89DE350-C33C-4339-8A1A-9B640BB44B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7A8A7-0C19-4F51-AA30-1B28279CC83D}" type="slidenum">
              <a:rPr lang="de-CH" smtClean="0"/>
              <a:t>‹Nr.›</a:t>
            </a:fld>
            <a:endParaRPr lang="de-CH"/>
          </a:p>
        </p:txBody>
      </p:sp>
      <p:pic>
        <p:nvPicPr>
          <p:cNvPr id="8" name="Grafik 7" descr="Ein Bild, das Haken, Metallwaren, Gelände, draußen enthält.&#10;&#10;KI-generierte Inhalte können fehlerhaft sein.">
            <a:extLst>
              <a:ext uri="{FF2B5EF4-FFF2-40B4-BE49-F238E27FC236}">
                <a16:creationId xmlns:a16="http://schemas.microsoft.com/office/drawing/2014/main" id="{953926BA-CEDC-7DF5-9115-351043A4BD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3999401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000"/>
          </a:schemeClr>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8394DBA-D85C-7A9D-1A8A-FDC836B954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6550838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000"/>
          </a:schemeClr>
        </a:solidFill>
        <a:effectLst/>
      </p:bgPr>
    </p:bg>
    <p:spTree>
      <p:nvGrpSpPr>
        <p:cNvPr id="1" name=""/>
        <p:cNvGrpSpPr/>
        <p:nvPr/>
      </p:nvGrpSpPr>
      <p:grpSpPr>
        <a:xfrm>
          <a:off x="0" y="0"/>
          <a:ext cx="0" cy="0"/>
          <a:chOff x="0" y="0"/>
          <a:chExt cx="0" cy="0"/>
        </a:xfrm>
      </p:grpSpPr>
      <p:pic>
        <p:nvPicPr>
          <p:cNvPr id="5" name="Grafik 4" descr="Ein Bild, das Text, Handschrift, Rechteck, Tafel enthält.&#10;&#10;KI-generierte Inhalte können fehlerhaft sein.">
            <a:extLst>
              <a:ext uri="{FF2B5EF4-FFF2-40B4-BE49-F238E27FC236}">
                <a16:creationId xmlns:a16="http://schemas.microsoft.com/office/drawing/2014/main" id="{9C014219-6882-0A4B-90D2-845D1C60A5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89474416"/>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000"/>
          </a:schemeClr>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C014219-6882-0A4B-90D2-845D1C60A5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3864129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000"/>
          </a:schemeClr>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C014219-6882-0A4B-90D2-845D1C60A5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846273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a:extLst>
              <a:ext uri="{FF2B5EF4-FFF2-40B4-BE49-F238E27FC236}">
                <a16:creationId xmlns:a16="http://schemas.microsoft.com/office/drawing/2014/main" id="{43493A04-8299-DEAD-94CC-57540DE50F51}"/>
              </a:ext>
            </a:extLst>
          </p:cNvPr>
          <p:cNvGrpSpPr/>
          <p:nvPr/>
        </p:nvGrpSpPr>
        <p:grpSpPr>
          <a:xfrm>
            <a:off x="5175371" y="491848"/>
            <a:ext cx="1808286" cy="1705753"/>
            <a:chOff x="5203010" y="513528"/>
            <a:chExt cx="1508180" cy="1422664"/>
          </a:xfrm>
        </p:grpSpPr>
        <p:sp>
          <p:nvSpPr>
            <p:cNvPr id="3" name="Oval 2">
              <a:extLst>
                <a:ext uri="{FF2B5EF4-FFF2-40B4-BE49-F238E27FC236}">
                  <a16:creationId xmlns:a16="http://schemas.microsoft.com/office/drawing/2014/main" id="{70F5B5FF-B30E-28BB-281D-F37049BDA670}"/>
                </a:ext>
              </a:extLst>
            </p:cNvPr>
            <p:cNvSpPr/>
            <p:nvPr/>
          </p:nvSpPr>
          <p:spPr>
            <a:xfrm>
              <a:off x="5259518" y="513528"/>
              <a:ext cx="1422664" cy="1422664"/>
            </a:xfrm>
            <a:prstGeom prst="ellipse">
              <a:avLst/>
            </a:prstGeom>
            <a:solidFill>
              <a:srgbClr val="5283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highlight>
                  <a:srgbClr val="4A8282"/>
                </a:highlight>
              </a:endParaRPr>
            </a:p>
          </p:txBody>
        </p:sp>
        <p:pic>
          <p:nvPicPr>
            <p:cNvPr id="4" name="Grafik 3">
              <a:extLst>
                <a:ext uri="{FF2B5EF4-FFF2-40B4-BE49-F238E27FC236}">
                  <a16:creationId xmlns:a16="http://schemas.microsoft.com/office/drawing/2014/main" id="{50C2C4FE-E301-B266-C3B5-F1C98DFA9F0D}"/>
                </a:ext>
              </a:extLst>
            </p:cNvPr>
            <p:cNvPicPr>
              <a:picLocks noChangeAspect="1"/>
            </p:cNvPicPr>
            <p:nvPr/>
          </p:nvPicPr>
          <p:blipFill>
            <a:blip r:embed="rId2"/>
            <a:stretch>
              <a:fillRect/>
            </a:stretch>
          </p:blipFill>
          <p:spPr>
            <a:xfrm>
              <a:off x="5542238" y="586095"/>
              <a:ext cx="962520" cy="1277528"/>
            </a:xfrm>
            <a:prstGeom prst="rect">
              <a:avLst/>
            </a:prstGeom>
          </p:spPr>
        </p:pic>
        <p:sp>
          <p:nvSpPr>
            <p:cNvPr id="5" name="Textfeld 4">
              <a:extLst>
                <a:ext uri="{FF2B5EF4-FFF2-40B4-BE49-F238E27FC236}">
                  <a16:creationId xmlns:a16="http://schemas.microsoft.com/office/drawing/2014/main" id="{9B014498-12E5-2431-1D3F-D42E0B1CB69D}"/>
                </a:ext>
              </a:extLst>
            </p:cNvPr>
            <p:cNvSpPr txBox="1"/>
            <p:nvPr/>
          </p:nvSpPr>
          <p:spPr>
            <a:xfrm rot="20668472">
              <a:off x="5203010" y="902767"/>
              <a:ext cx="1508180" cy="495426"/>
            </a:xfrm>
            <a:prstGeom prst="rect">
              <a:avLst/>
            </a:prstGeom>
            <a:noFill/>
          </p:spPr>
          <p:txBody>
            <a:bodyPr wrap="square">
              <a:spAutoFit/>
            </a:bodyPr>
            <a:lstStyle/>
            <a:p>
              <a:pPr algn="ctr">
                <a:lnSpc>
                  <a:spcPct val="80000"/>
                </a:lnSpc>
              </a:pPr>
              <a:r>
                <a:rPr lang="de-CH" sz="1400" b="1" kern="1000" spc="80" dirty="0">
                  <a:solidFill>
                    <a:schemeClr val="bg1"/>
                  </a:solidFill>
                  <a:latin typeface="Abhaya Libre" panose="02000503000000000000" pitchFamily="2" charset="77"/>
                  <a:cs typeface="Abhaya Libre" panose="02000503000000000000" pitchFamily="2" charset="77"/>
                </a:rPr>
                <a:t>ALLIANZ-</a:t>
              </a:r>
            </a:p>
            <a:p>
              <a:pPr algn="ctr">
                <a:lnSpc>
                  <a:spcPct val="80000"/>
                </a:lnSpc>
              </a:pPr>
              <a:r>
                <a:rPr lang="de-CH" sz="1400" b="1" kern="1000" spc="80" dirty="0">
                  <a:solidFill>
                    <a:schemeClr val="bg1"/>
                  </a:solidFill>
                  <a:effectLst/>
                  <a:latin typeface="Abhaya Libre" panose="02000503000000000000" pitchFamily="2" charset="77"/>
                  <a:cs typeface="Abhaya Libre" panose="02000503000000000000" pitchFamily="2" charset="77"/>
                </a:rPr>
                <a:t>GEB</a:t>
              </a:r>
              <a:r>
                <a:rPr lang="de-CH" sz="1400" b="1" kern="1000" spc="80" dirty="0">
                  <a:solidFill>
                    <a:schemeClr val="bg1"/>
                  </a:solidFill>
                  <a:latin typeface="Abhaya Libre" panose="02000503000000000000" pitchFamily="2" charset="77"/>
                  <a:cs typeface="Abhaya Libre" panose="02000503000000000000" pitchFamily="2" charset="77"/>
                </a:rPr>
                <a:t>ETSWOCHE</a:t>
              </a:r>
            </a:p>
            <a:p>
              <a:pPr algn="ctr">
                <a:lnSpc>
                  <a:spcPct val="80000"/>
                </a:lnSpc>
              </a:pPr>
              <a:r>
                <a:rPr lang="de-CH" sz="1100" b="1" kern="1000" spc="60" dirty="0">
                  <a:solidFill>
                    <a:schemeClr val="bg1"/>
                  </a:solidFill>
                  <a:effectLst/>
                  <a:latin typeface="Abhaya Libre" panose="02000503000000000000" pitchFamily="2" charset="77"/>
                  <a:cs typeface="Abhaya Libre" panose="02000503000000000000" pitchFamily="2" charset="77"/>
                </a:rPr>
                <a:t>11. – 18. JANUAR 2026</a:t>
              </a:r>
              <a:endParaRPr lang="de-CH" sz="1100" kern="1000" spc="60" dirty="0">
                <a:solidFill>
                  <a:schemeClr val="bg1"/>
                </a:solidFill>
                <a:effectLst/>
                <a:latin typeface="Abhaya Libre" panose="02000503000000000000" pitchFamily="2" charset="77"/>
              </a:endParaRPr>
            </a:p>
          </p:txBody>
        </p:sp>
      </p:grpSp>
      <p:sp>
        <p:nvSpPr>
          <p:cNvPr id="7" name="Textfeld 6">
            <a:extLst>
              <a:ext uri="{FF2B5EF4-FFF2-40B4-BE49-F238E27FC236}">
                <a16:creationId xmlns:a16="http://schemas.microsoft.com/office/drawing/2014/main" id="{56859855-A6CA-331C-F37D-8E53F25CD6EA}"/>
              </a:ext>
            </a:extLst>
          </p:cNvPr>
          <p:cNvSpPr txBox="1"/>
          <p:nvPr/>
        </p:nvSpPr>
        <p:spPr>
          <a:xfrm>
            <a:off x="6626145" y="3859131"/>
            <a:ext cx="5093799" cy="2850780"/>
          </a:xfrm>
          <a:prstGeom prst="rect">
            <a:avLst/>
          </a:prstGeom>
          <a:noFill/>
        </p:spPr>
        <p:txBody>
          <a:bodyPr wrap="square" rtlCol="0">
            <a:spAutoFit/>
          </a:bodyPr>
          <a:lstStyle/>
          <a:p>
            <a:pPr algn="ctr">
              <a:lnSpc>
                <a:spcPct val="70000"/>
              </a:lnSpc>
            </a:pPr>
            <a:r>
              <a:rPr lang="de-DE" sz="8400" b="1" spc="160" dirty="0">
                <a:solidFill>
                  <a:srgbClr val="F6F1E7"/>
                </a:solidFill>
                <a:latin typeface="Abhaya Libre" panose="02000503000000000000" pitchFamily="2" charset="77"/>
                <a:ea typeface="Open Sans Semibold" panose="020B0706030804020204" pitchFamily="34" charset="0"/>
                <a:cs typeface="Abhaya Libre" panose="02000503000000000000" pitchFamily="2" charset="77"/>
              </a:rPr>
              <a:t>GOTT IST</a:t>
            </a:r>
            <a:br>
              <a:rPr lang="de-DE" sz="6600" b="1" spc="160" dirty="0">
                <a:solidFill>
                  <a:srgbClr val="F6F1E7"/>
                </a:solidFill>
                <a:latin typeface="Abhaya Libre" panose="02000503000000000000" pitchFamily="2" charset="77"/>
                <a:ea typeface="Open Sans Semibold" panose="020B0706030804020204" pitchFamily="34" charset="0"/>
                <a:cs typeface="Abhaya Libre" panose="02000503000000000000" pitchFamily="2" charset="77"/>
              </a:rPr>
            </a:br>
            <a:r>
              <a:rPr lang="de-DE" sz="15000" b="1" spc="160" dirty="0">
                <a:solidFill>
                  <a:srgbClr val="F6F1E7"/>
                </a:solidFill>
                <a:latin typeface="Abhaya Libre" panose="02000503000000000000" pitchFamily="2" charset="77"/>
                <a:ea typeface="Open Sans Semibold" panose="020B0706030804020204" pitchFamily="34" charset="0"/>
                <a:cs typeface="Abhaya Libre" panose="02000503000000000000" pitchFamily="2" charset="77"/>
              </a:rPr>
              <a:t>TREU</a:t>
            </a:r>
          </a:p>
        </p:txBody>
      </p:sp>
    </p:spTree>
    <p:extLst>
      <p:ext uri="{BB962C8B-B14F-4D97-AF65-F5344CB8AC3E}">
        <p14:creationId xmlns:p14="http://schemas.microsoft.com/office/powerpoint/2010/main" val="1385952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3BC49832-7C7A-0DAF-4C15-CF8DDA4B60FC}"/>
              </a:ext>
            </a:extLst>
          </p:cNvPr>
          <p:cNvSpPr txBox="1"/>
          <p:nvPr/>
        </p:nvSpPr>
        <p:spPr>
          <a:xfrm>
            <a:off x="2330690" y="2020884"/>
            <a:ext cx="9861310" cy="1311128"/>
          </a:xfrm>
          <a:prstGeom prst="rect">
            <a:avLst/>
          </a:prstGeom>
          <a:noFill/>
        </p:spPr>
        <p:txBody>
          <a:bodyPr wrap="square" rtlCol="0">
            <a:spAutoFit/>
          </a:bodyPr>
          <a:lstStyle/>
          <a:p>
            <a:pPr algn="ctr">
              <a:lnSpc>
                <a:spcPct val="80000"/>
              </a:lnSpc>
            </a:pPr>
            <a:r>
              <a:rPr lang="de-DE" sz="4800" b="1" spc="160" dirty="0">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t>«</a:t>
            </a:r>
            <a:r>
              <a:rPr lang="de-DE" sz="4800" b="1" spc="160" dirty="0" err="1">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t>truestory</a:t>
            </a:r>
            <a:r>
              <a:rPr lang="de-DE" sz="4800" b="1" spc="160" dirty="0">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t> Nights» –</a:t>
            </a:r>
            <a:br>
              <a:rPr lang="de-DE" sz="4800" b="1" spc="160" dirty="0">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br>
            <a:r>
              <a:rPr lang="de-DE" sz="4800" b="1" spc="160" dirty="0">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t>damit Teens Jesus kennenlernen</a:t>
            </a:r>
          </a:p>
        </p:txBody>
      </p:sp>
      <p:grpSp>
        <p:nvGrpSpPr>
          <p:cNvPr id="12" name="Gruppieren 11">
            <a:extLst>
              <a:ext uri="{FF2B5EF4-FFF2-40B4-BE49-F238E27FC236}">
                <a16:creationId xmlns:a16="http://schemas.microsoft.com/office/drawing/2014/main" id="{E795B5B6-8F04-144B-3084-D3703EEC08B9}"/>
              </a:ext>
            </a:extLst>
          </p:cNvPr>
          <p:cNvGrpSpPr/>
          <p:nvPr/>
        </p:nvGrpSpPr>
        <p:grpSpPr>
          <a:xfrm>
            <a:off x="6439074" y="264967"/>
            <a:ext cx="1508180" cy="1422664"/>
            <a:chOff x="6439074" y="264967"/>
            <a:chExt cx="1508180" cy="1422664"/>
          </a:xfrm>
        </p:grpSpPr>
        <p:sp>
          <p:nvSpPr>
            <p:cNvPr id="8" name="Oval 7">
              <a:extLst>
                <a:ext uri="{FF2B5EF4-FFF2-40B4-BE49-F238E27FC236}">
                  <a16:creationId xmlns:a16="http://schemas.microsoft.com/office/drawing/2014/main" id="{2E6667DF-2022-1ACC-51EE-C7077FEE005D}"/>
                </a:ext>
              </a:extLst>
            </p:cNvPr>
            <p:cNvSpPr/>
            <p:nvPr/>
          </p:nvSpPr>
          <p:spPr>
            <a:xfrm>
              <a:off x="6484696" y="264967"/>
              <a:ext cx="1422664" cy="1422664"/>
            </a:xfrm>
            <a:prstGeom prst="ellipse">
              <a:avLst/>
            </a:prstGeom>
            <a:solidFill>
              <a:srgbClr val="5283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highlight>
                  <a:srgbClr val="4A8282"/>
                </a:highlight>
              </a:endParaRPr>
            </a:p>
          </p:txBody>
        </p:sp>
        <p:pic>
          <p:nvPicPr>
            <p:cNvPr id="9" name="Grafik 8">
              <a:extLst>
                <a:ext uri="{FF2B5EF4-FFF2-40B4-BE49-F238E27FC236}">
                  <a16:creationId xmlns:a16="http://schemas.microsoft.com/office/drawing/2014/main" id="{11878E9D-9EFB-DA15-07CA-A0DE122520F3}"/>
                </a:ext>
              </a:extLst>
            </p:cNvPr>
            <p:cNvPicPr>
              <a:picLocks noChangeAspect="1"/>
            </p:cNvPicPr>
            <p:nvPr/>
          </p:nvPicPr>
          <p:blipFill>
            <a:blip r:embed="rId3"/>
            <a:stretch>
              <a:fillRect/>
            </a:stretch>
          </p:blipFill>
          <p:spPr>
            <a:xfrm>
              <a:off x="6813290" y="406762"/>
              <a:ext cx="861064" cy="1142867"/>
            </a:xfrm>
            <a:prstGeom prst="rect">
              <a:avLst/>
            </a:prstGeom>
          </p:spPr>
        </p:pic>
        <p:sp>
          <p:nvSpPr>
            <p:cNvPr id="10" name="Textfeld 9">
              <a:extLst>
                <a:ext uri="{FF2B5EF4-FFF2-40B4-BE49-F238E27FC236}">
                  <a16:creationId xmlns:a16="http://schemas.microsoft.com/office/drawing/2014/main" id="{8BE1D0F5-862C-0716-D772-C5F1E44A3139}"/>
                </a:ext>
              </a:extLst>
            </p:cNvPr>
            <p:cNvSpPr txBox="1"/>
            <p:nvPr/>
          </p:nvSpPr>
          <p:spPr>
            <a:xfrm rot="20668472">
              <a:off x="6439074" y="742152"/>
              <a:ext cx="1508180" cy="353943"/>
            </a:xfrm>
            <a:prstGeom prst="rect">
              <a:avLst/>
            </a:prstGeom>
            <a:noFill/>
          </p:spPr>
          <p:txBody>
            <a:bodyPr wrap="square">
              <a:spAutoFit/>
            </a:bodyPr>
            <a:lstStyle/>
            <a:p>
              <a:pPr algn="ctr">
                <a:lnSpc>
                  <a:spcPct val="80000"/>
                </a:lnSpc>
              </a:pPr>
              <a:r>
                <a:rPr lang="de-CH" sz="2000" kern="1000" spc="80" dirty="0">
                  <a:solidFill>
                    <a:schemeClr val="bg1"/>
                  </a:solidFill>
                  <a:effectLst/>
                  <a:latin typeface="Abhaya Libre" panose="02000503000000000000" pitchFamily="2" charset="77"/>
                  <a:cs typeface="Abhaya Libre" panose="02000503000000000000" pitchFamily="2" charset="77"/>
                </a:rPr>
                <a:t>PROJEKT 4</a:t>
              </a:r>
              <a:endParaRPr lang="de-CH" sz="2000" kern="1000" spc="80" dirty="0">
                <a:solidFill>
                  <a:schemeClr val="bg1"/>
                </a:solidFill>
                <a:effectLst/>
                <a:latin typeface="Abhaya Libre" panose="02000503000000000000" pitchFamily="2" charset="77"/>
              </a:endParaRPr>
            </a:p>
          </p:txBody>
        </p:sp>
      </p:grpSp>
      <p:sp>
        <p:nvSpPr>
          <p:cNvPr id="3" name="Textfeld 2">
            <a:extLst>
              <a:ext uri="{FF2B5EF4-FFF2-40B4-BE49-F238E27FC236}">
                <a16:creationId xmlns:a16="http://schemas.microsoft.com/office/drawing/2014/main" id="{12D481C8-54C6-6926-730C-A65C60D2A445}"/>
              </a:ext>
            </a:extLst>
          </p:cNvPr>
          <p:cNvSpPr txBox="1"/>
          <p:nvPr/>
        </p:nvSpPr>
        <p:spPr>
          <a:xfrm>
            <a:off x="2712075" y="3875927"/>
            <a:ext cx="5795821" cy="2246769"/>
          </a:xfrm>
          <a:prstGeom prst="rect">
            <a:avLst/>
          </a:prstGeom>
          <a:noFill/>
        </p:spPr>
        <p:txBody>
          <a:bodyPr wrap="square" rtlCol="0">
            <a:spAutoFit/>
          </a:bodyPr>
          <a:lstStyle/>
          <a:p>
            <a:r>
              <a:rPr lang="de-CH" sz="2000" b="1" dirty="0">
                <a:solidFill>
                  <a:schemeClr val="tx1">
                    <a:lumMod val="85000"/>
                    <a:lumOff val="15000"/>
                  </a:schemeClr>
                </a:solidFill>
                <a:latin typeface="Nunito Sans Normal" pitchFamily="2" charset="77"/>
                <a:ea typeface="Open Sans Light" panose="020B0306030504020204" pitchFamily="34" charset="0"/>
                <a:cs typeface="Open Sans Light" panose="020B0306030504020204" pitchFamily="34" charset="0"/>
              </a:rPr>
              <a:t>«</a:t>
            </a:r>
            <a:r>
              <a:rPr lang="de-CH" sz="2000" b="1" dirty="0" err="1">
                <a:solidFill>
                  <a:schemeClr val="tx1">
                    <a:lumMod val="85000"/>
                    <a:lumOff val="15000"/>
                  </a:schemeClr>
                </a:solidFill>
                <a:latin typeface="Nunito Sans Normal" pitchFamily="2" charset="77"/>
                <a:ea typeface="Open Sans Light" panose="020B0306030504020204" pitchFamily="34" charset="0"/>
                <a:cs typeface="Open Sans Light" panose="020B0306030504020204" pitchFamily="34" charset="0"/>
              </a:rPr>
              <a:t>truestory</a:t>
            </a:r>
            <a:r>
              <a:rPr lang="de-CH" sz="2000" b="1" dirty="0">
                <a:solidFill>
                  <a:schemeClr val="tx1">
                    <a:lumMod val="85000"/>
                    <a:lumOff val="15000"/>
                  </a:schemeClr>
                </a:solidFill>
                <a:latin typeface="Nunito Sans Normal" pitchFamily="2" charset="77"/>
                <a:ea typeface="Open Sans Light" panose="020B0306030504020204" pitchFamily="34" charset="0"/>
                <a:cs typeface="Open Sans Light" panose="020B0306030504020204" pitchFamily="34" charset="0"/>
              </a:rPr>
              <a:t> Nights» </a:t>
            </a:r>
            <a:r>
              <a:rPr lang="de-CH" sz="2000" dirty="0">
                <a:solidFill>
                  <a:schemeClr val="tx1">
                    <a:lumMod val="85000"/>
                    <a:lumOff val="15000"/>
                  </a:schemeClr>
                </a:solidFill>
                <a:latin typeface="Nunito Sans Normal" pitchFamily="2" charset="77"/>
                <a:ea typeface="Open Sans Light" panose="020B0306030504020204" pitchFamily="34" charset="0"/>
                <a:cs typeface="Open Sans Light" panose="020B0306030504020204" pitchFamily="34" charset="0"/>
              </a:rPr>
              <a:t>sind ein innovatives Veranstaltungsformat für Jugendliche, das sich mit zentralen Fragen des Lebens und des Glaubens beschäftigt. Es bietet Impulse, Diskussionen und Erlebnisse, die junge Menschen dazu einladen, sich mit dem christlichen Glauben auseinanderzusetzen.</a:t>
            </a:r>
          </a:p>
        </p:txBody>
      </p:sp>
      <p:sp>
        <p:nvSpPr>
          <p:cNvPr id="4" name="Oval 7">
            <a:extLst>
              <a:ext uri="{FF2B5EF4-FFF2-40B4-BE49-F238E27FC236}">
                <a16:creationId xmlns:a16="http://schemas.microsoft.com/office/drawing/2014/main" id="{C07848D8-2B86-AFFC-995D-C019A43B68B1}"/>
              </a:ext>
            </a:extLst>
          </p:cNvPr>
          <p:cNvSpPr/>
          <p:nvPr/>
        </p:nvSpPr>
        <p:spPr>
          <a:xfrm>
            <a:off x="8741665" y="3429000"/>
            <a:ext cx="3132000" cy="3140625"/>
          </a:xfrm>
          <a:prstGeom prst="ellipse">
            <a:avLst/>
          </a:prstGeom>
          <a:blipFill>
            <a:blip r:embed="rId4">
              <a:extLst>
                <a:ext uri="{28A0092B-C50C-407E-A947-70E740481C1C}">
                  <a14:useLocalDpi xmlns:a14="http://schemas.microsoft.com/office/drawing/2010/main" val="0"/>
                </a:ext>
              </a:extLst>
            </a:blip>
            <a:stretch>
              <a:fillRect l="-14367" t="-1582" r="-14369" b="-387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dirty="0">
              <a:ln>
                <a:solidFill>
                  <a:srgbClr val="7F7B6C"/>
                </a:solidFill>
              </a:ln>
            </a:endParaRPr>
          </a:p>
        </p:txBody>
      </p:sp>
    </p:spTree>
    <p:extLst>
      <p:ext uri="{BB962C8B-B14F-4D97-AF65-F5344CB8AC3E}">
        <p14:creationId xmlns:p14="http://schemas.microsoft.com/office/powerpoint/2010/main" val="2128848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DA181-8D2C-799C-545B-75234C48377D}"/>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FF5FA37A-4DFA-2ACF-16A9-07E940F0C5F7}"/>
              </a:ext>
            </a:extLst>
          </p:cNvPr>
          <p:cNvSpPr txBox="1"/>
          <p:nvPr/>
        </p:nvSpPr>
        <p:spPr>
          <a:xfrm>
            <a:off x="2618918" y="3609604"/>
            <a:ext cx="9438970" cy="2862322"/>
          </a:xfrm>
          <a:prstGeom prst="rect">
            <a:avLst/>
          </a:prstGeom>
          <a:noFill/>
        </p:spPr>
        <p:txBody>
          <a:bodyPr wrap="square" rtlCol="0">
            <a:spAutoFit/>
          </a:bodyPr>
          <a:lstStyle/>
          <a:p>
            <a:r>
              <a:rPr lang="de-CH" dirty="0">
                <a:solidFill>
                  <a:schemeClr val="tx1">
                    <a:lumMod val="85000"/>
                    <a:lumOff val="15000"/>
                  </a:schemeClr>
                </a:solidFill>
                <a:latin typeface="Nunito Sans Normal" pitchFamily="2" charset="77"/>
                <a:ea typeface="Open Sans Light" panose="020B0306030504020204" pitchFamily="34" charset="0"/>
                <a:cs typeface="Open Sans Light" panose="020B0306030504020204" pitchFamily="34" charset="0"/>
              </a:rPr>
              <a:t>An den sechs Abenden geht es um Themen, die Jugendliche bewegen: Identität, Sorgen, Sicherheit, Schuld und Scham, Hoffnung angesichts des Todes – alles lebensnah und auf Augenhöhe, so dass Teens, die bisher nicht in einer Gemeinde zu Hause sind, mitgenommen werden.</a:t>
            </a:r>
          </a:p>
          <a:p>
            <a:endParaRPr lang="de-CH" dirty="0">
              <a:solidFill>
                <a:schemeClr val="tx1">
                  <a:lumMod val="85000"/>
                  <a:lumOff val="15000"/>
                </a:schemeClr>
              </a:solidFill>
              <a:latin typeface="Nunito Sans Normal" pitchFamily="2" charset="77"/>
              <a:ea typeface="Open Sans Light" panose="020B0306030504020204" pitchFamily="34" charset="0"/>
              <a:cs typeface="Open Sans Light" panose="020B0306030504020204" pitchFamily="34" charset="0"/>
            </a:endParaRPr>
          </a:p>
          <a:p>
            <a:r>
              <a:rPr lang="de-CH" dirty="0">
                <a:solidFill>
                  <a:schemeClr val="tx1">
                    <a:lumMod val="85000"/>
                    <a:lumOff val="15000"/>
                  </a:schemeClr>
                </a:solidFill>
                <a:latin typeface="Nunito Sans Normal" pitchFamily="2" charset="77"/>
                <a:ea typeface="Open Sans Light" panose="020B0306030504020204" pitchFamily="34" charset="0"/>
                <a:cs typeface="Open Sans Light" panose="020B0306030504020204" pitchFamily="34" charset="0"/>
              </a:rPr>
              <a:t>Im Aktionszeitraum vom 16. Februar bis 29. März finden «</a:t>
            </a:r>
            <a:r>
              <a:rPr lang="de-CH" dirty="0" err="1">
                <a:solidFill>
                  <a:schemeClr val="tx1">
                    <a:lumMod val="85000"/>
                    <a:lumOff val="15000"/>
                  </a:schemeClr>
                </a:solidFill>
                <a:latin typeface="Nunito Sans Normal" pitchFamily="2" charset="77"/>
                <a:ea typeface="Open Sans Light" panose="020B0306030504020204" pitchFamily="34" charset="0"/>
                <a:cs typeface="Open Sans Light" panose="020B0306030504020204" pitchFamily="34" charset="0"/>
              </a:rPr>
              <a:t>truestory</a:t>
            </a:r>
            <a:r>
              <a:rPr lang="de-CH" dirty="0">
                <a:solidFill>
                  <a:schemeClr val="tx1">
                    <a:lumMod val="85000"/>
                    <a:lumOff val="15000"/>
                  </a:schemeClr>
                </a:solidFill>
                <a:latin typeface="Nunito Sans Normal" pitchFamily="2" charset="77"/>
                <a:ea typeface="Open Sans Light" panose="020B0306030504020204" pitchFamily="34" charset="0"/>
                <a:cs typeface="Open Sans Light" panose="020B0306030504020204" pitchFamily="34" charset="0"/>
              </a:rPr>
              <a:t> Nights» mit Speakern live vor Ort in der Schweiz, Deutschland und Österreich statt.</a:t>
            </a:r>
            <a:br>
              <a:rPr lang="de-CH" dirty="0">
                <a:solidFill>
                  <a:schemeClr val="tx1">
                    <a:lumMod val="85000"/>
                    <a:lumOff val="15000"/>
                  </a:schemeClr>
                </a:solidFill>
                <a:latin typeface="Nunito Sans Normal" pitchFamily="2" charset="77"/>
                <a:ea typeface="Open Sans Light" panose="020B0306030504020204" pitchFamily="34" charset="0"/>
                <a:cs typeface="Open Sans Light" panose="020B0306030504020204" pitchFamily="34" charset="0"/>
              </a:rPr>
            </a:br>
            <a:r>
              <a:rPr lang="de-CH" dirty="0">
                <a:solidFill>
                  <a:schemeClr val="tx1">
                    <a:lumMod val="85000"/>
                    <a:lumOff val="15000"/>
                  </a:schemeClr>
                </a:solidFill>
                <a:latin typeface="Nunito Sans Normal" pitchFamily="2" charset="77"/>
                <a:ea typeface="Open Sans Light" panose="020B0306030504020204" pitchFamily="34" charset="0"/>
                <a:cs typeface="Open Sans Light" panose="020B0306030504020204" pitchFamily="34" charset="0"/>
              </a:rPr>
              <a:t>Vom 16. bis 21. März wird der Stream ausgestrahlt. Über einen Bildschirm klinken sich Jugendgruppen ein und sind über Second Screen aktiv dabei. «</a:t>
            </a:r>
            <a:r>
              <a:rPr lang="de-CH" dirty="0" err="1">
                <a:solidFill>
                  <a:schemeClr val="tx1">
                    <a:lumMod val="85000"/>
                    <a:lumOff val="15000"/>
                  </a:schemeClr>
                </a:solidFill>
                <a:latin typeface="Nunito Sans Normal" pitchFamily="2" charset="77"/>
                <a:ea typeface="Open Sans Light" panose="020B0306030504020204" pitchFamily="34" charset="0"/>
                <a:cs typeface="Open Sans Light" panose="020B0306030504020204" pitchFamily="34" charset="0"/>
              </a:rPr>
              <a:t>truestory</a:t>
            </a:r>
            <a:r>
              <a:rPr lang="de-CH" dirty="0">
                <a:solidFill>
                  <a:schemeClr val="tx1">
                    <a:lumMod val="85000"/>
                    <a:lumOff val="15000"/>
                  </a:schemeClr>
                </a:solidFill>
                <a:latin typeface="Nunito Sans Normal" pitchFamily="2" charset="77"/>
                <a:ea typeface="Open Sans Light" panose="020B0306030504020204" pitchFamily="34" charset="0"/>
                <a:cs typeface="Open Sans Light" panose="020B0306030504020204" pitchFamily="34" charset="0"/>
              </a:rPr>
              <a:t> Nights» verbindet christliche Impulse mit interaktiven Elementen und schafft Raum für echte Begegnungen.</a:t>
            </a:r>
          </a:p>
        </p:txBody>
      </p:sp>
      <p:grpSp>
        <p:nvGrpSpPr>
          <p:cNvPr id="6" name="Gruppieren 5">
            <a:extLst>
              <a:ext uri="{FF2B5EF4-FFF2-40B4-BE49-F238E27FC236}">
                <a16:creationId xmlns:a16="http://schemas.microsoft.com/office/drawing/2014/main" id="{598F8ED8-4FE1-52E4-EE9B-BE35CD0EA64B}"/>
              </a:ext>
            </a:extLst>
          </p:cNvPr>
          <p:cNvGrpSpPr/>
          <p:nvPr/>
        </p:nvGrpSpPr>
        <p:grpSpPr>
          <a:xfrm>
            <a:off x="6439074" y="264967"/>
            <a:ext cx="1508180" cy="1422664"/>
            <a:chOff x="6439074" y="264967"/>
            <a:chExt cx="1508180" cy="1422664"/>
          </a:xfrm>
        </p:grpSpPr>
        <p:sp>
          <p:nvSpPr>
            <p:cNvPr id="8" name="Oval 7">
              <a:extLst>
                <a:ext uri="{FF2B5EF4-FFF2-40B4-BE49-F238E27FC236}">
                  <a16:creationId xmlns:a16="http://schemas.microsoft.com/office/drawing/2014/main" id="{7EE51350-ACD2-3263-91E1-DFD724A47B88}"/>
                </a:ext>
              </a:extLst>
            </p:cNvPr>
            <p:cNvSpPr/>
            <p:nvPr/>
          </p:nvSpPr>
          <p:spPr>
            <a:xfrm>
              <a:off x="6484696" y="264967"/>
              <a:ext cx="1422664" cy="1422664"/>
            </a:xfrm>
            <a:prstGeom prst="ellipse">
              <a:avLst/>
            </a:prstGeom>
            <a:solidFill>
              <a:srgbClr val="5283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highlight>
                  <a:srgbClr val="4A8282"/>
                </a:highlight>
              </a:endParaRPr>
            </a:p>
          </p:txBody>
        </p:sp>
        <p:pic>
          <p:nvPicPr>
            <p:cNvPr id="9" name="Grafik 8">
              <a:extLst>
                <a:ext uri="{FF2B5EF4-FFF2-40B4-BE49-F238E27FC236}">
                  <a16:creationId xmlns:a16="http://schemas.microsoft.com/office/drawing/2014/main" id="{6C642FF2-0F75-DEBD-183C-D41F5DABEC34}"/>
                </a:ext>
              </a:extLst>
            </p:cNvPr>
            <p:cNvPicPr>
              <a:picLocks noChangeAspect="1"/>
            </p:cNvPicPr>
            <p:nvPr/>
          </p:nvPicPr>
          <p:blipFill>
            <a:blip r:embed="rId3"/>
            <a:stretch>
              <a:fillRect/>
            </a:stretch>
          </p:blipFill>
          <p:spPr>
            <a:xfrm>
              <a:off x="6813290" y="406762"/>
              <a:ext cx="861064" cy="1142867"/>
            </a:xfrm>
            <a:prstGeom prst="rect">
              <a:avLst/>
            </a:prstGeom>
          </p:spPr>
        </p:pic>
        <p:sp>
          <p:nvSpPr>
            <p:cNvPr id="10" name="Textfeld 9">
              <a:extLst>
                <a:ext uri="{FF2B5EF4-FFF2-40B4-BE49-F238E27FC236}">
                  <a16:creationId xmlns:a16="http://schemas.microsoft.com/office/drawing/2014/main" id="{C3D09145-F5AA-355A-9B7F-B079ACC7156A}"/>
                </a:ext>
              </a:extLst>
            </p:cNvPr>
            <p:cNvSpPr txBox="1"/>
            <p:nvPr/>
          </p:nvSpPr>
          <p:spPr>
            <a:xfrm rot="20668472">
              <a:off x="6439074" y="742152"/>
              <a:ext cx="1508180" cy="353943"/>
            </a:xfrm>
            <a:prstGeom prst="rect">
              <a:avLst/>
            </a:prstGeom>
            <a:noFill/>
          </p:spPr>
          <p:txBody>
            <a:bodyPr wrap="square">
              <a:spAutoFit/>
            </a:bodyPr>
            <a:lstStyle/>
            <a:p>
              <a:pPr algn="ctr">
                <a:lnSpc>
                  <a:spcPct val="80000"/>
                </a:lnSpc>
              </a:pPr>
              <a:r>
                <a:rPr lang="de-CH" sz="2000" kern="1000" spc="80" dirty="0">
                  <a:solidFill>
                    <a:schemeClr val="bg1"/>
                  </a:solidFill>
                  <a:effectLst/>
                  <a:latin typeface="Abhaya Libre" panose="02000503000000000000" pitchFamily="2" charset="77"/>
                  <a:cs typeface="Abhaya Libre" panose="02000503000000000000" pitchFamily="2" charset="77"/>
                </a:rPr>
                <a:t>PROJEKT 4</a:t>
              </a:r>
              <a:endParaRPr lang="de-CH" sz="2000" kern="1000" spc="80" dirty="0">
                <a:solidFill>
                  <a:schemeClr val="bg1"/>
                </a:solidFill>
                <a:effectLst/>
                <a:latin typeface="Abhaya Libre" panose="02000503000000000000" pitchFamily="2" charset="77"/>
              </a:endParaRPr>
            </a:p>
          </p:txBody>
        </p:sp>
      </p:grpSp>
      <p:sp>
        <p:nvSpPr>
          <p:cNvPr id="14" name="Textfeld 13">
            <a:extLst>
              <a:ext uri="{FF2B5EF4-FFF2-40B4-BE49-F238E27FC236}">
                <a16:creationId xmlns:a16="http://schemas.microsoft.com/office/drawing/2014/main" id="{9E0B9952-70EA-B0A9-FD81-AE005770ECD4}"/>
              </a:ext>
            </a:extLst>
          </p:cNvPr>
          <p:cNvSpPr txBox="1"/>
          <p:nvPr/>
        </p:nvSpPr>
        <p:spPr>
          <a:xfrm>
            <a:off x="2330690" y="2020884"/>
            <a:ext cx="9861310" cy="1311128"/>
          </a:xfrm>
          <a:prstGeom prst="rect">
            <a:avLst/>
          </a:prstGeom>
          <a:noFill/>
        </p:spPr>
        <p:txBody>
          <a:bodyPr wrap="square" rtlCol="0">
            <a:spAutoFit/>
          </a:bodyPr>
          <a:lstStyle/>
          <a:p>
            <a:pPr algn="ctr">
              <a:lnSpc>
                <a:spcPct val="80000"/>
              </a:lnSpc>
            </a:pPr>
            <a:r>
              <a:rPr lang="de-DE" sz="4800" b="1" spc="160" dirty="0">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t>«</a:t>
            </a:r>
            <a:r>
              <a:rPr lang="de-DE" sz="4800" b="1" spc="160" dirty="0" err="1">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t>truestory</a:t>
            </a:r>
            <a:r>
              <a:rPr lang="de-DE" sz="4800" b="1" spc="160" dirty="0">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t> Nights» –</a:t>
            </a:r>
            <a:br>
              <a:rPr lang="de-DE" sz="4800" b="1" spc="160" dirty="0">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br>
            <a:r>
              <a:rPr lang="de-DE" sz="4800" b="1" spc="160" dirty="0">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t>damit Teens Jesus kennenlernen</a:t>
            </a:r>
          </a:p>
        </p:txBody>
      </p:sp>
    </p:spTree>
    <p:extLst>
      <p:ext uri="{BB962C8B-B14F-4D97-AF65-F5344CB8AC3E}">
        <p14:creationId xmlns:p14="http://schemas.microsoft.com/office/powerpoint/2010/main" val="2375335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88A23-A464-0CC9-921B-B600C6327448}"/>
            </a:ext>
          </a:extLst>
        </p:cNvPr>
        <p:cNvGrpSpPr/>
        <p:nvPr/>
      </p:nvGrpSpPr>
      <p:grpSpPr>
        <a:xfrm>
          <a:off x="0" y="0"/>
          <a:ext cx="0" cy="0"/>
          <a:chOff x="0" y="0"/>
          <a:chExt cx="0" cy="0"/>
        </a:xfrm>
      </p:grpSpPr>
      <p:sp>
        <p:nvSpPr>
          <p:cNvPr id="7" name="Textfeld 6">
            <a:extLst>
              <a:ext uri="{FF2B5EF4-FFF2-40B4-BE49-F238E27FC236}">
                <a16:creationId xmlns:a16="http://schemas.microsoft.com/office/drawing/2014/main" id="{7338E104-7842-47FE-2D00-1D92096F374E}"/>
              </a:ext>
            </a:extLst>
          </p:cNvPr>
          <p:cNvSpPr txBox="1"/>
          <p:nvPr/>
        </p:nvSpPr>
        <p:spPr>
          <a:xfrm>
            <a:off x="2767584" y="3665265"/>
            <a:ext cx="9279176" cy="707886"/>
          </a:xfrm>
          <a:prstGeom prst="rect">
            <a:avLst/>
          </a:prstGeom>
          <a:noFill/>
        </p:spPr>
        <p:txBody>
          <a:bodyPr wrap="square" rtlCol="0">
            <a:spAutoFit/>
          </a:bodyPr>
          <a:lstStyle/>
          <a:p>
            <a:r>
              <a:rPr lang="de-CH" sz="2000" b="1" dirty="0">
                <a:solidFill>
                  <a:srgbClr val="528394"/>
                </a:solidFill>
                <a:latin typeface="Nunito Sans Normal" pitchFamily="2" charset="77"/>
                <a:cs typeface="Abhaya Libre" panose="02000503000000000000" pitchFamily="2" charset="77"/>
              </a:rPr>
              <a:t>Mit Ihrer Spende ermöglichen Sie, dass </a:t>
            </a:r>
            <a:r>
              <a:rPr lang="de-CH" sz="2000" b="1" dirty="0" err="1">
                <a:solidFill>
                  <a:srgbClr val="528394"/>
                </a:solidFill>
                <a:latin typeface="Nunito Sans Normal" pitchFamily="2" charset="77"/>
                <a:cs typeface="Abhaya Libre" panose="02000503000000000000" pitchFamily="2" charset="77"/>
              </a:rPr>
              <a:t>truestory</a:t>
            </a:r>
            <a:r>
              <a:rPr lang="de-CH" sz="2000" b="1" dirty="0">
                <a:solidFill>
                  <a:srgbClr val="528394"/>
                </a:solidFill>
                <a:latin typeface="Nunito Sans Normal" pitchFamily="2" charset="77"/>
                <a:cs typeface="Abhaya Libre" panose="02000503000000000000" pitchFamily="2" charset="77"/>
              </a:rPr>
              <a:t> an vielen Orten in der Schweiz stattfinden kann und dadurch Teens Jesus kennenlernen.</a:t>
            </a:r>
          </a:p>
        </p:txBody>
      </p:sp>
      <p:pic>
        <p:nvPicPr>
          <p:cNvPr id="4" name="Grafik 3">
            <a:extLst>
              <a:ext uri="{FF2B5EF4-FFF2-40B4-BE49-F238E27FC236}">
                <a16:creationId xmlns:a16="http://schemas.microsoft.com/office/drawing/2014/main" id="{6D447A77-5A06-D433-FE0B-EC77DA7FE45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20151" y="4793873"/>
            <a:ext cx="3988527" cy="1798003"/>
          </a:xfrm>
          <a:prstGeom prst="rect">
            <a:avLst/>
          </a:prstGeom>
        </p:spPr>
      </p:pic>
      <p:sp>
        <p:nvSpPr>
          <p:cNvPr id="5" name="Textfeld 4">
            <a:extLst>
              <a:ext uri="{FF2B5EF4-FFF2-40B4-BE49-F238E27FC236}">
                <a16:creationId xmlns:a16="http://schemas.microsoft.com/office/drawing/2014/main" id="{4F9DA116-AF12-4BAF-0593-B80B90A08B18}"/>
              </a:ext>
            </a:extLst>
          </p:cNvPr>
          <p:cNvSpPr txBox="1"/>
          <p:nvPr/>
        </p:nvSpPr>
        <p:spPr>
          <a:xfrm>
            <a:off x="7542266" y="5172123"/>
            <a:ext cx="4136279" cy="646331"/>
          </a:xfrm>
          <a:prstGeom prst="rect">
            <a:avLst/>
          </a:prstGeom>
          <a:noFill/>
        </p:spPr>
        <p:txBody>
          <a:bodyPr wrap="square">
            <a:spAutoFit/>
          </a:bodyPr>
          <a:lstStyle/>
          <a:p>
            <a:pPr algn="ctr"/>
            <a:r>
              <a:rPr lang="de-DE" sz="1800" b="1" dirty="0">
                <a:solidFill>
                  <a:schemeClr val="tx1">
                    <a:lumMod val="95000"/>
                    <a:lumOff val="5000"/>
                  </a:schemeClr>
                </a:solidFill>
                <a:latin typeface="Nunito Sans Normal" pitchFamily="2" charset="77"/>
                <a:ea typeface="Open Sans Light" panose="020B0306030504020204" pitchFamily="34" charset="0"/>
                <a:cs typeface="Open Sans Light" panose="020B0306030504020204" pitchFamily="34" charset="0"/>
              </a:rPr>
              <a:t>Herzlichen Dank!</a:t>
            </a:r>
          </a:p>
          <a:p>
            <a:pPr algn="ctr"/>
            <a:r>
              <a:rPr lang="de-DE" sz="1800" b="1" dirty="0" err="1">
                <a:solidFill>
                  <a:srgbClr val="528394"/>
                </a:solidFill>
                <a:latin typeface="Nunito Sans Normal" pitchFamily="2" charset="77"/>
                <a:ea typeface="Open Sans Semibold" panose="020B0606030504020204" pitchFamily="34" charset="0"/>
                <a:cs typeface="Open Sans Semibold" panose="020B0606030504020204" pitchFamily="34" charset="0"/>
              </a:rPr>
              <a:t>truestory.eu</a:t>
            </a:r>
            <a:endParaRPr lang="de-DE" sz="1800" b="1" dirty="0">
              <a:solidFill>
                <a:srgbClr val="528394"/>
              </a:solidFill>
              <a:latin typeface="Nunito Sans Normal" pitchFamily="2" charset="77"/>
              <a:ea typeface="Open Sans Semibold" panose="020B0606030504020204" pitchFamily="34" charset="0"/>
              <a:cs typeface="Open Sans Semibold" panose="020B0606030504020204" pitchFamily="34" charset="0"/>
            </a:endParaRPr>
          </a:p>
        </p:txBody>
      </p:sp>
      <p:grpSp>
        <p:nvGrpSpPr>
          <p:cNvPr id="6" name="Gruppieren 5">
            <a:extLst>
              <a:ext uri="{FF2B5EF4-FFF2-40B4-BE49-F238E27FC236}">
                <a16:creationId xmlns:a16="http://schemas.microsoft.com/office/drawing/2014/main" id="{2A7122D7-626F-8ECF-FF45-0D8411232BCC}"/>
              </a:ext>
            </a:extLst>
          </p:cNvPr>
          <p:cNvGrpSpPr/>
          <p:nvPr/>
        </p:nvGrpSpPr>
        <p:grpSpPr>
          <a:xfrm>
            <a:off x="6439074" y="264967"/>
            <a:ext cx="1508180" cy="1422664"/>
            <a:chOff x="6439074" y="264967"/>
            <a:chExt cx="1508180" cy="1422664"/>
          </a:xfrm>
        </p:grpSpPr>
        <p:sp>
          <p:nvSpPr>
            <p:cNvPr id="11" name="Oval 10">
              <a:extLst>
                <a:ext uri="{FF2B5EF4-FFF2-40B4-BE49-F238E27FC236}">
                  <a16:creationId xmlns:a16="http://schemas.microsoft.com/office/drawing/2014/main" id="{18DA4886-B724-120D-F7EA-2D37D4E012EC}"/>
                </a:ext>
              </a:extLst>
            </p:cNvPr>
            <p:cNvSpPr/>
            <p:nvPr/>
          </p:nvSpPr>
          <p:spPr>
            <a:xfrm>
              <a:off x="6484696" y="264967"/>
              <a:ext cx="1422664" cy="1422664"/>
            </a:xfrm>
            <a:prstGeom prst="ellipse">
              <a:avLst/>
            </a:prstGeom>
            <a:solidFill>
              <a:srgbClr val="5283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highlight>
                  <a:srgbClr val="4A8282"/>
                </a:highlight>
              </a:endParaRPr>
            </a:p>
          </p:txBody>
        </p:sp>
        <p:pic>
          <p:nvPicPr>
            <p:cNvPr id="12" name="Grafik 11">
              <a:extLst>
                <a:ext uri="{FF2B5EF4-FFF2-40B4-BE49-F238E27FC236}">
                  <a16:creationId xmlns:a16="http://schemas.microsoft.com/office/drawing/2014/main" id="{687D8E9A-5D39-B517-F9CD-A8F653F81293}"/>
                </a:ext>
              </a:extLst>
            </p:cNvPr>
            <p:cNvPicPr>
              <a:picLocks noChangeAspect="1"/>
            </p:cNvPicPr>
            <p:nvPr/>
          </p:nvPicPr>
          <p:blipFill>
            <a:blip r:embed="rId3"/>
            <a:stretch>
              <a:fillRect/>
            </a:stretch>
          </p:blipFill>
          <p:spPr>
            <a:xfrm>
              <a:off x="6813290" y="406762"/>
              <a:ext cx="861064" cy="1142867"/>
            </a:xfrm>
            <a:prstGeom prst="rect">
              <a:avLst/>
            </a:prstGeom>
          </p:spPr>
        </p:pic>
        <p:sp>
          <p:nvSpPr>
            <p:cNvPr id="13" name="Textfeld 12">
              <a:extLst>
                <a:ext uri="{FF2B5EF4-FFF2-40B4-BE49-F238E27FC236}">
                  <a16:creationId xmlns:a16="http://schemas.microsoft.com/office/drawing/2014/main" id="{452B5888-BECD-3D1C-61FE-E2A894A223C6}"/>
                </a:ext>
              </a:extLst>
            </p:cNvPr>
            <p:cNvSpPr txBox="1"/>
            <p:nvPr/>
          </p:nvSpPr>
          <p:spPr>
            <a:xfrm rot="20668472">
              <a:off x="6439074" y="742152"/>
              <a:ext cx="1508180" cy="353943"/>
            </a:xfrm>
            <a:prstGeom prst="rect">
              <a:avLst/>
            </a:prstGeom>
            <a:noFill/>
          </p:spPr>
          <p:txBody>
            <a:bodyPr wrap="square">
              <a:spAutoFit/>
            </a:bodyPr>
            <a:lstStyle/>
            <a:p>
              <a:pPr algn="ctr">
                <a:lnSpc>
                  <a:spcPct val="80000"/>
                </a:lnSpc>
              </a:pPr>
              <a:r>
                <a:rPr lang="de-CH" sz="2000" kern="1000" spc="80" dirty="0">
                  <a:solidFill>
                    <a:schemeClr val="bg1"/>
                  </a:solidFill>
                  <a:effectLst/>
                  <a:latin typeface="Abhaya Libre" panose="02000503000000000000" pitchFamily="2" charset="77"/>
                  <a:cs typeface="Abhaya Libre" panose="02000503000000000000" pitchFamily="2" charset="77"/>
                </a:rPr>
                <a:t>PROJEKT 4</a:t>
              </a:r>
              <a:endParaRPr lang="de-CH" sz="2000" kern="1000" spc="80" dirty="0">
                <a:solidFill>
                  <a:schemeClr val="bg1"/>
                </a:solidFill>
                <a:effectLst/>
                <a:latin typeface="Abhaya Libre" panose="02000503000000000000" pitchFamily="2" charset="77"/>
              </a:endParaRPr>
            </a:p>
          </p:txBody>
        </p:sp>
      </p:grpSp>
      <p:sp>
        <p:nvSpPr>
          <p:cNvPr id="14" name="Textfeld 13">
            <a:extLst>
              <a:ext uri="{FF2B5EF4-FFF2-40B4-BE49-F238E27FC236}">
                <a16:creationId xmlns:a16="http://schemas.microsoft.com/office/drawing/2014/main" id="{9F14CC6C-E2B0-1C61-2877-981EEEDE2FA4}"/>
              </a:ext>
            </a:extLst>
          </p:cNvPr>
          <p:cNvSpPr txBox="1"/>
          <p:nvPr/>
        </p:nvSpPr>
        <p:spPr>
          <a:xfrm>
            <a:off x="2330690" y="2020884"/>
            <a:ext cx="9861310" cy="1311128"/>
          </a:xfrm>
          <a:prstGeom prst="rect">
            <a:avLst/>
          </a:prstGeom>
          <a:noFill/>
        </p:spPr>
        <p:txBody>
          <a:bodyPr wrap="square" rtlCol="0">
            <a:spAutoFit/>
          </a:bodyPr>
          <a:lstStyle/>
          <a:p>
            <a:pPr algn="ctr">
              <a:lnSpc>
                <a:spcPct val="80000"/>
              </a:lnSpc>
            </a:pPr>
            <a:r>
              <a:rPr lang="de-DE" sz="4800" b="1" spc="160" dirty="0">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t>«</a:t>
            </a:r>
            <a:r>
              <a:rPr lang="de-DE" sz="4800" b="1" spc="160" dirty="0" err="1">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t>truestory</a:t>
            </a:r>
            <a:r>
              <a:rPr lang="de-DE" sz="4800" b="1" spc="160" dirty="0">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t> Nights» –</a:t>
            </a:r>
            <a:br>
              <a:rPr lang="de-DE" sz="4800" b="1" spc="160" dirty="0">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br>
            <a:r>
              <a:rPr lang="de-DE" sz="4800" b="1" spc="160" dirty="0">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t>damit Teens Jesus kennenlernen</a:t>
            </a:r>
          </a:p>
        </p:txBody>
      </p:sp>
    </p:spTree>
    <p:extLst>
      <p:ext uri="{BB962C8B-B14F-4D97-AF65-F5344CB8AC3E}">
        <p14:creationId xmlns:p14="http://schemas.microsoft.com/office/powerpoint/2010/main" val="381451484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Gelb">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enutzerdefiniertes Design">
  <a:themeElements>
    <a:clrScheme name="Gelb">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Benutzerdefiniertes Design">
  <a:themeElements>
    <a:clrScheme name="Gelb">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Benutzerdefiniertes Design">
  <a:themeElements>
    <a:clrScheme name="Gelb">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2ba532d-f180-4f8f-872c-99e32e6fc8fa" xsi:nil="true"/>
    <lcf76f155ced4ddcb4097134ff3c332f xmlns="0867fed2-0fe1-4fd8-a119-e39e0a0a4aa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D85A4D44630F942A54B8591AA5FC0DD" ma:contentTypeVersion="20" ma:contentTypeDescription="Ein neues Dokument erstellen." ma:contentTypeScope="" ma:versionID="ee021ae3d7c4bf6e5ffcf6e5a9a550d3">
  <xsd:schema xmlns:xsd="http://www.w3.org/2001/XMLSchema" xmlns:xs="http://www.w3.org/2001/XMLSchema" xmlns:p="http://schemas.microsoft.com/office/2006/metadata/properties" xmlns:ns2="0867fed2-0fe1-4fd8-a119-e39e0a0a4aa0" xmlns:ns3="02ba532d-f180-4f8f-872c-99e32e6fc8fa" targetNamespace="http://schemas.microsoft.com/office/2006/metadata/properties" ma:root="true" ma:fieldsID="edcef4819ccde3196b316befa663f660" ns2:_="" ns3:_="">
    <xsd:import namespace="0867fed2-0fe1-4fd8-a119-e39e0a0a4aa0"/>
    <xsd:import namespace="02ba532d-f180-4f8f-872c-99e32e6fc8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element ref="ns3:TaxCatchAll" minOccurs="0"/>
                <xsd:element ref="ns2:lcf76f155ced4ddcb4097134ff3c332f"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7fed2-0fe1-4fd8-a119-e39e0a0a4a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d8343e44-f747-4201-bfe2-a13ad0dbe315"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ba532d-f180-4f8f-872c-99e32e6fc8fa"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6c1eccb9-f7e9-4296-956e-c7f7996e5df9}" ma:internalName="TaxCatchAll" ma:showField="CatchAllData" ma:web="02ba532d-f180-4f8f-872c-99e32e6fc8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8BAF76-D84A-4C20-9081-2C75035AA30C}">
  <ds:schemaRefs>
    <ds:schemaRef ds:uri="http://schemas.microsoft.com/sharepoint/v3/contenttype/forms"/>
  </ds:schemaRefs>
</ds:datastoreItem>
</file>

<file path=customXml/itemProps2.xml><?xml version="1.0" encoding="utf-8"?>
<ds:datastoreItem xmlns:ds="http://schemas.openxmlformats.org/officeDocument/2006/customXml" ds:itemID="{48DF4630-25C3-4DB8-8C11-F07DBD4B589D}">
  <ds:schemaRefs>
    <ds:schemaRef ds:uri="http://purl.org/dc/terms/"/>
    <ds:schemaRef ds:uri="http://purl.org/dc/elements/1.1/"/>
    <ds:schemaRef ds:uri="http://www.w3.org/XML/1998/namespace"/>
    <ds:schemaRef ds:uri="http://schemas.microsoft.com/office/2006/documentManagement/types"/>
    <ds:schemaRef ds:uri="http://purl.org/dc/dcmitype/"/>
    <ds:schemaRef ds:uri="0867fed2-0fe1-4fd8-a119-e39e0a0a4aa0"/>
    <ds:schemaRef ds:uri="http://schemas.microsoft.com/office/2006/metadata/properties"/>
    <ds:schemaRef ds:uri="http://schemas.microsoft.com/office/infopath/2007/PartnerControls"/>
    <ds:schemaRef ds:uri="http://schemas.openxmlformats.org/package/2006/metadata/core-properties"/>
    <ds:schemaRef ds:uri="02ba532d-f180-4f8f-872c-99e32e6fc8fa"/>
  </ds:schemaRefs>
</ds:datastoreItem>
</file>

<file path=customXml/itemProps3.xml><?xml version="1.0" encoding="utf-8"?>
<ds:datastoreItem xmlns:ds="http://schemas.openxmlformats.org/officeDocument/2006/customXml" ds:itemID="{2CCFC3EA-F0CA-4ECF-A996-976446C661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67fed2-0fe1-4fd8-a119-e39e0a0a4aa0"/>
    <ds:schemaRef ds:uri="02ba532d-f180-4f8f-872c-99e32e6fc8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248</Words>
  <Application>Microsoft Macintosh PowerPoint</Application>
  <PresentationFormat>Breitbild</PresentationFormat>
  <Paragraphs>19</Paragraphs>
  <Slides>4</Slides>
  <Notes>2</Notes>
  <HiddenSlides>0</HiddenSlides>
  <MMClips>0</MMClips>
  <ScaleCrop>false</ScaleCrop>
  <HeadingPairs>
    <vt:vector size="6" baseType="variant">
      <vt:variant>
        <vt:lpstr>Verwendete Schriftarten</vt:lpstr>
      </vt:variant>
      <vt:variant>
        <vt:i4>6</vt:i4>
      </vt:variant>
      <vt:variant>
        <vt:lpstr>Design</vt:lpstr>
      </vt:variant>
      <vt:variant>
        <vt:i4>5</vt:i4>
      </vt:variant>
      <vt:variant>
        <vt:lpstr>Folientitel</vt:lpstr>
      </vt:variant>
      <vt:variant>
        <vt:i4>4</vt:i4>
      </vt:variant>
    </vt:vector>
  </HeadingPairs>
  <TitlesOfParts>
    <vt:vector size="15" baseType="lpstr">
      <vt:lpstr>Abhaya Libre</vt:lpstr>
      <vt:lpstr>Aptos</vt:lpstr>
      <vt:lpstr>Arial</vt:lpstr>
      <vt:lpstr>Calibri</vt:lpstr>
      <vt:lpstr>Calibri Light</vt:lpstr>
      <vt:lpstr>Nunito Sans Normal</vt:lpstr>
      <vt:lpstr>Office</vt:lpstr>
      <vt:lpstr>Benutzerdefiniertes Design</vt:lpstr>
      <vt:lpstr>1_Benutzerdefiniertes Design</vt:lpstr>
      <vt:lpstr>2_Benutzerdefiniertes Design</vt:lpstr>
      <vt:lpstr>3_Benutzerdefiniertes Design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Roland Mürner</dc:creator>
  <cp:lastModifiedBy>Roland Mürner</cp:lastModifiedBy>
  <cp:revision>18</cp:revision>
  <dcterms:created xsi:type="dcterms:W3CDTF">2021-09-09T15:33:07Z</dcterms:created>
  <dcterms:modified xsi:type="dcterms:W3CDTF">2025-11-21T14:54:01Z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0x010100AD85A4D44630F942A54B8591AA5FC0DD</vt:lpwstr>
  </property>
  <property fmtid="{D5CDD505-2E9C-101B-9397-08002B2CF9AE}" pid="3" name="MediaServiceImageTags">
    <vt:lpwstr/>
  </property>
</Properties>
</file>