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2" r:id="rId6"/>
    <p:sldMasterId id="2147483664" r:id="rId7"/>
    <p:sldMasterId id="2147483666" r:id="rId8"/>
  </p:sldMasterIdLst>
  <p:notesMasterIdLst>
    <p:notesMasterId r:id="rId13"/>
  </p:notesMasterIdLst>
  <p:sldIdLst>
    <p:sldId id="256" r:id="rId9"/>
    <p:sldId id="268" r:id="rId10"/>
    <p:sldId id="285" r:id="rId11"/>
    <p:sldId id="269"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C47"/>
    <a:srgbClr val="D49F45"/>
    <a:srgbClr val="528394"/>
    <a:srgbClr val="5C967E"/>
    <a:srgbClr val="F6F1E7"/>
    <a:srgbClr val="4A8282"/>
    <a:srgbClr val="009900"/>
    <a:srgbClr val="A1A65E"/>
    <a:srgbClr val="95C11E"/>
    <a:srgbClr val="ECF3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C4044E-0D64-9747-A268-EF7F1BE961DA}" v="7" dt="2025-11-21T14:33:14.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 autoAdjust="0"/>
    <p:restoredTop sz="96207"/>
  </p:normalViewPr>
  <p:slideViewPr>
    <p:cSldViewPr snapToGrid="0">
      <p:cViewPr varScale="1">
        <p:scale>
          <a:sx n="208" d="100"/>
          <a:sy n="208" d="100"/>
        </p:scale>
        <p:origin x="4160" y="20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2.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land Mürner" userId="7cf5848c-f3d7-4ca5-9c60-ed855c0dd069" providerId="ADAL" clId="{070EB586-6A5F-5EF7-BE1B-09D6B19F89C2}"/>
    <pc:docChg chg="modSld">
      <pc:chgData name="Roland Mürner" userId="7cf5848c-f3d7-4ca5-9c60-ed855c0dd069" providerId="ADAL" clId="{070EB586-6A5F-5EF7-BE1B-09D6B19F89C2}" dt="2025-11-21T14:44:31.004" v="0" actId="207"/>
      <pc:docMkLst>
        <pc:docMk/>
      </pc:docMkLst>
      <pc:sldChg chg="modSp mod">
        <pc:chgData name="Roland Mürner" userId="7cf5848c-f3d7-4ca5-9c60-ed855c0dd069" providerId="ADAL" clId="{070EB586-6A5F-5EF7-BE1B-09D6B19F89C2}" dt="2025-11-21T14:44:31.004" v="0" actId="207"/>
        <pc:sldMkLst>
          <pc:docMk/>
          <pc:sldMk cId="1385952913" sldId="256"/>
        </pc:sldMkLst>
        <pc:spChg chg="mod">
          <ac:chgData name="Roland Mürner" userId="7cf5848c-f3d7-4ca5-9c60-ed855c0dd069" providerId="ADAL" clId="{070EB586-6A5F-5EF7-BE1B-09D6B19F89C2}" dt="2025-11-21T14:44:31.004" v="0" actId="207"/>
          <ac:spMkLst>
            <pc:docMk/>
            <pc:sldMk cId="1385952913" sldId="256"/>
            <ac:spMk id="3" creationId="{70F5B5FF-B30E-28BB-281D-F37049BDA6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F5106-4651-A44E-A8C4-391B9119DE11}" type="datetimeFigureOut">
              <a:rPr lang="de-DE" smtClean="0"/>
              <a:t>21.11.25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BE877-2795-EA4A-9CAC-FD0CE55B711C}" type="slidenum">
              <a:rPr lang="de-DE" smtClean="0"/>
              <a:t>‹Nr.›</a:t>
            </a:fld>
            <a:endParaRPr lang="de-DE"/>
          </a:p>
        </p:txBody>
      </p:sp>
    </p:spTree>
    <p:extLst>
      <p:ext uri="{BB962C8B-B14F-4D97-AF65-F5344CB8AC3E}">
        <p14:creationId xmlns:p14="http://schemas.microsoft.com/office/powerpoint/2010/main" val="224105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70BE877-2795-EA4A-9CAC-FD0CE55B711C}" type="slidenum">
              <a:rPr lang="de-DE" smtClean="0"/>
              <a:t>2</a:t>
            </a:fld>
            <a:endParaRPr lang="de-DE"/>
          </a:p>
        </p:txBody>
      </p:sp>
    </p:spTree>
    <p:extLst>
      <p:ext uri="{BB962C8B-B14F-4D97-AF65-F5344CB8AC3E}">
        <p14:creationId xmlns:p14="http://schemas.microsoft.com/office/powerpoint/2010/main" val="220284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DE380-3FFA-96E4-20EC-6D4AEAA05FE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03A7147-A3FD-9155-68F1-B8141DD55B5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5B88A8E-B058-3E89-1AE6-5C8636CDEE8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5637F8D-356B-9D40-CCB9-30E42E95345F}"/>
              </a:ext>
            </a:extLst>
          </p:cNvPr>
          <p:cNvSpPr>
            <a:spLocks noGrp="1"/>
          </p:cNvSpPr>
          <p:nvPr>
            <p:ph type="sldNum" sz="quarter" idx="5"/>
          </p:nvPr>
        </p:nvSpPr>
        <p:spPr/>
        <p:txBody>
          <a:bodyPr/>
          <a:lstStyle/>
          <a:p>
            <a:fld id="{370BE877-2795-EA4A-9CAC-FD0CE55B711C}" type="slidenum">
              <a:rPr lang="de-DE" smtClean="0"/>
              <a:t>3</a:t>
            </a:fld>
            <a:endParaRPr lang="de-DE"/>
          </a:p>
        </p:txBody>
      </p:sp>
    </p:spTree>
    <p:extLst>
      <p:ext uri="{BB962C8B-B14F-4D97-AF65-F5344CB8AC3E}">
        <p14:creationId xmlns:p14="http://schemas.microsoft.com/office/powerpoint/2010/main" val="297952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B3239C-90D0-4070-A423-022F66D14C4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C40579F9-6C42-411F-B67E-81E1DE2485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D8559E9B-08E3-4B78-BB39-7D603FA95178}"/>
              </a:ext>
            </a:extLst>
          </p:cNvPr>
          <p:cNvSpPr>
            <a:spLocks noGrp="1"/>
          </p:cNvSpPr>
          <p:nvPr>
            <p:ph type="dt" sz="half" idx="10"/>
          </p:nvPr>
        </p:nvSpPr>
        <p:spPr/>
        <p:txBody>
          <a:bodyPr/>
          <a:lstStyle/>
          <a:p>
            <a:fld id="{10011961-3710-453D-BFA3-26DA7290F26A}" type="datetimeFigureOut">
              <a:rPr lang="de-CH" smtClean="0"/>
              <a:t>21.11.25</a:t>
            </a:fld>
            <a:endParaRPr lang="de-CH"/>
          </a:p>
        </p:txBody>
      </p:sp>
      <p:sp>
        <p:nvSpPr>
          <p:cNvPr id="5" name="Fußzeilenplatzhalter 4">
            <a:extLst>
              <a:ext uri="{FF2B5EF4-FFF2-40B4-BE49-F238E27FC236}">
                <a16:creationId xmlns:a16="http://schemas.microsoft.com/office/drawing/2014/main" id="{E118307C-89E0-43CD-873E-909C3AF55E4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FAAD2B8-FDD7-41C8-B04F-16E6D2A5738F}"/>
              </a:ext>
            </a:extLst>
          </p:cNvPr>
          <p:cNvSpPr>
            <a:spLocks noGrp="1"/>
          </p:cNvSpPr>
          <p:nvPr>
            <p:ph type="sldNum" sz="quarter" idx="12"/>
          </p:nvPr>
        </p:nvSpPr>
        <p:spPr/>
        <p:txBody>
          <a:bodyPr/>
          <a:lstStyle/>
          <a:p>
            <a:fld id="{CDD7A8A7-0C19-4F51-AA30-1B28279CC83D}" type="slidenum">
              <a:rPr lang="de-CH" smtClean="0"/>
              <a:t>‹Nr.›</a:t>
            </a:fld>
            <a:endParaRPr lang="de-CH"/>
          </a:p>
        </p:txBody>
      </p:sp>
    </p:spTree>
    <p:extLst>
      <p:ext uri="{BB962C8B-B14F-4D97-AF65-F5344CB8AC3E}">
        <p14:creationId xmlns:p14="http://schemas.microsoft.com/office/powerpoint/2010/main" val="2018038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8E337-6FB0-2B3C-3EE0-1F697473A1C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4C292482-FAD2-E87C-E7D0-D32BA1E4A4C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7E5641D0-92DF-F425-2733-F9BD888FFE0B}"/>
              </a:ext>
            </a:extLst>
          </p:cNvPr>
          <p:cNvSpPr>
            <a:spLocks noGrp="1"/>
          </p:cNvSpPr>
          <p:nvPr>
            <p:ph type="dt" sz="half" idx="10"/>
          </p:nvPr>
        </p:nvSpPr>
        <p:spPr>
          <a:xfrm>
            <a:off x="838200" y="6356350"/>
            <a:ext cx="2743200" cy="365125"/>
          </a:xfrm>
          <a:prstGeom prst="rect">
            <a:avLst/>
          </a:prstGeom>
        </p:spPr>
        <p:txBody>
          <a:bodyPr/>
          <a:lstStyle/>
          <a:p>
            <a:fld id="{58B0D249-77BD-4068-B1DB-8C6363512E35}" type="datetimeFigureOut">
              <a:rPr lang="de-CH" smtClean="0"/>
              <a:t>21.11.25</a:t>
            </a:fld>
            <a:endParaRPr lang="de-CH"/>
          </a:p>
        </p:txBody>
      </p:sp>
      <p:sp>
        <p:nvSpPr>
          <p:cNvPr id="5" name="Fußzeilenplatzhalter 4">
            <a:extLst>
              <a:ext uri="{FF2B5EF4-FFF2-40B4-BE49-F238E27FC236}">
                <a16:creationId xmlns:a16="http://schemas.microsoft.com/office/drawing/2014/main" id="{C8630D09-F30F-2122-69A9-7FB993F7157F}"/>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BA7176DF-365C-92CA-6D42-3DCCB2E7FC81}"/>
              </a:ext>
            </a:extLst>
          </p:cNvPr>
          <p:cNvSpPr>
            <a:spLocks noGrp="1"/>
          </p:cNvSpPr>
          <p:nvPr>
            <p:ph type="sldNum" sz="quarter" idx="12"/>
          </p:nvPr>
        </p:nvSpPr>
        <p:spPr>
          <a:xfrm>
            <a:off x="8610600" y="6356350"/>
            <a:ext cx="2743200" cy="365125"/>
          </a:xfrm>
          <a:prstGeom prst="rect">
            <a:avLst/>
          </a:prstGeom>
        </p:spPr>
        <p:txBody>
          <a:bodyPr/>
          <a:lstStyle/>
          <a:p>
            <a:fld id="{D5F727CB-6690-451C-8327-177231B721CB}" type="slidenum">
              <a:rPr lang="de-CH" smtClean="0"/>
              <a:t>‹Nr.›</a:t>
            </a:fld>
            <a:endParaRPr lang="de-CH"/>
          </a:p>
        </p:txBody>
      </p:sp>
    </p:spTree>
    <p:extLst>
      <p:ext uri="{BB962C8B-B14F-4D97-AF65-F5344CB8AC3E}">
        <p14:creationId xmlns:p14="http://schemas.microsoft.com/office/powerpoint/2010/main" val="165829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8E337-6FB0-2B3C-3EE0-1F697473A1C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4C292482-FAD2-E87C-E7D0-D32BA1E4A4C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7E5641D0-92DF-F425-2733-F9BD888FFE0B}"/>
              </a:ext>
            </a:extLst>
          </p:cNvPr>
          <p:cNvSpPr>
            <a:spLocks noGrp="1"/>
          </p:cNvSpPr>
          <p:nvPr>
            <p:ph type="dt" sz="half" idx="10"/>
          </p:nvPr>
        </p:nvSpPr>
        <p:spPr>
          <a:xfrm>
            <a:off x="838200" y="6356350"/>
            <a:ext cx="2743200" cy="365125"/>
          </a:xfrm>
          <a:prstGeom prst="rect">
            <a:avLst/>
          </a:prstGeom>
        </p:spPr>
        <p:txBody>
          <a:bodyPr/>
          <a:lstStyle/>
          <a:p>
            <a:fld id="{58B0D249-77BD-4068-B1DB-8C6363512E35}" type="datetimeFigureOut">
              <a:rPr lang="de-CH" smtClean="0"/>
              <a:t>21.11.25</a:t>
            </a:fld>
            <a:endParaRPr lang="de-CH"/>
          </a:p>
        </p:txBody>
      </p:sp>
      <p:sp>
        <p:nvSpPr>
          <p:cNvPr id="5" name="Fußzeilenplatzhalter 4">
            <a:extLst>
              <a:ext uri="{FF2B5EF4-FFF2-40B4-BE49-F238E27FC236}">
                <a16:creationId xmlns:a16="http://schemas.microsoft.com/office/drawing/2014/main" id="{C8630D09-F30F-2122-69A9-7FB993F7157F}"/>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BA7176DF-365C-92CA-6D42-3DCCB2E7FC81}"/>
              </a:ext>
            </a:extLst>
          </p:cNvPr>
          <p:cNvSpPr>
            <a:spLocks noGrp="1"/>
          </p:cNvSpPr>
          <p:nvPr>
            <p:ph type="sldNum" sz="quarter" idx="12"/>
          </p:nvPr>
        </p:nvSpPr>
        <p:spPr>
          <a:xfrm>
            <a:off x="8610600" y="6356350"/>
            <a:ext cx="2743200" cy="365125"/>
          </a:xfrm>
          <a:prstGeom prst="rect">
            <a:avLst/>
          </a:prstGeom>
        </p:spPr>
        <p:txBody>
          <a:bodyPr/>
          <a:lstStyle/>
          <a:p>
            <a:fld id="{D5F727CB-6690-451C-8327-177231B721CB}" type="slidenum">
              <a:rPr lang="de-CH" smtClean="0"/>
              <a:t>‹Nr.›</a:t>
            </a:fld>
            <a:endParaRPr lang="de-CH"/>
          </a:p>
        </p:txBody>
      </p:sp>
    </p:spTree>
    <p:extLst>
      <p:ext uri="{BB962C8B-B14F-4D97-AF65-F5344CB8AC3E}">
        <p14:creationId xmlns:p14="http://schemas.microsoft.com/office/powerpoint/2010/main" val="3966090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8E337-6FB0-2B3C-3EE0-1F697473A1C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4C292482-FAD2-E87C-E7D0-D32BA1E4A4C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7E5641D0-92DF-F425-2733-F9BD888FFE0B}"/>
              </a:ext>
            </a:extLst>
          </p:cNvPr>
          <p:cNvSpPr>
            <a:spLocks noGrp="1"/>
          </p:cNvSpPr>
          <p:nvPr>
            <p:ph type="dt" sz="half" idx="10"/>
          </p:nvPr>
        </p:nvSpPr>
        <p:spPr>
          <a:xfrm>
            <a:off x="838200" y="6356350"/>
            <a:ext cx="2743200" cy="365125"/>
          </a:xfrm>
          <a:prstGeom prst="rect">
            <a:avLst/>
          </a:prstGeom>
        </p:spPr>
        <p:txBody>
          <a:bodyPr/>
          <a:lstStyle/>
          <a:p>
            <a:fld id="{58B0D249-77BD-4068-B1DB-8C6363512E35}" type="datetimeFigureOut">
              <a:rPr lang="de-CH" smtClean="0"/>
              <a:t>21.11.25</a:t>
            </a:fld>
            <a:endParaRPr lang="de-CH"/>
          </a:p>
        </p:txBody>
      </p:sp>
      <p:sp>
        <p:nvSpPr>
          <p:cNvPr id="5" name="Fußzeilenplatzhalter 4">
            <a:extLst>
              <a:ext uri="{FF2B5EF4-FFF2-40B4-BE49-F238E27FC236}">
                <a16:creationId xmlns:a16="http://schemas.microsoft.com/office/drawing/2014/main" id="{C8630D09-F30F-2122-69A9-7FB993F7157F}"/>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BA7176DF-365C-92CA-6D42-3DCCB2E7FC81}"/>
              </a:ext>
            </a:extLst>
          </p:cNvPr>
          <p:cNvSpPr>
            <a:spLocks noGrp="1"/>
          </p:cNvSpPr>
          <p:nvPr>
            <p:ph type="sldNum" sz="quarter" idx="12"/>
          </p:nvPr>
        </p:nvSpPr>
        <p:spPr>
          <a:xfrm>
            <a:off x="8610600" y="6356350"/>
            <a:ext cx="2743200" cy="365125"/>
          </a:xfrm>
          <a:prstGeom prst="rect">
            <a:avLst/>
          </a:prstGeom>
        </p:spPr>
        <p:txBody>
          <a:bodyPr/>
          <a:lstStyle/>
          <a:p>
            <a:fld id="{D5F727CB-6690-451C-8327-177231B721CB}" type="slidenum">
              <a:rPr lang="de-CH" smtClean="0"/>
              <a:t>‹Nr.›</a:t>
            </a:fld>
            <a:endParaRPr lang="de-CH"/>
          </a:p>
        </p:txBody>
      </p:sp>
    </p:spTree>
    <p:extLst>
      <p:ext uri="{BB962C8B-B14F-4D97-AF65-F5344CB8AC3E}">
        <p14:creationId xmlns:p14="http://schemas.microsoft.com/office/powerpoint/2010/main" val="262436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8E337-6FB0-2B3C-3EE0-1F697473A1C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4C292482-FAD2-E87C-E7D0-D32BA1E4A4C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7E5641D0-92DF-F425-2733-F9BD888FFE0B}"/>
              </a:ext>
            </a:extLst>
          </p:cNvPr>
          <p:cNvSpPr>
            <a:spLocks noGrp="1"/>
          </p:cNvSpPr>
          <p:nvPr>
            <p:ph type="dt" sz="half" idx="10"/>
          </p:nvPr>
        </p:nvSpPr>
        <p:spPr>
          <a:xfrm>
            <a:off x="838200" y="6356350"/>
            <a:ext cx="2743200" cy="365125"/>
          </a:xfrm>
          <a:prstGeom prst="rect">
            <a:avLst/>
          </a:prstGeom>
        </p:spPr>
        <p:txBody>
          <a:bodyPr/>
          <a:lstStyle/>
          <a:p>
            <a:fld id="{58B0D249-77BD-4068-B1DB-8C6363512E35}" type="datetimeFigureOut">
              <a:rPr lang="de-CH" smtClean="0"/>
              <a:t>21.11.25</a:t>
            </a:fld>
            <a:endParaRPr lang="de-CH"/>
          </a:p>
        </p:txBody>
      </p:sp>
      <p:sp>
        <p:nvSpPr>
          <p:cNvPr id="5" name="Fußzeilenplatzhalter 4">
            <a:extLst>
              <a:ext uri="{FF2B5EF4-FFF2-40B4-BE49-F238E27FC236}">
                <a16:creationId xmlns:a16="http://schemas.microsoft.com/office/drawing/2014/main" id="{C8630D09-F30F-2122-69A9-7FB993F7157F}"/>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BA7176DF-365C-92CA-6D42-3DCCB2E7FC81}"/>
              </a:ext>
            </a:extLst>
          </p:cNvPr>
          <p:cNvSpPr>
            <a:spLocks noGrp="1"/>
          </p:cNvSpPr>
          <p:nvPr>
            <p:ph type="sldNum" sz="quarter" idx="12"/>
          </p:nvPr>
        </p:nvSpPr>
        <p:spPr>
          <a:xfrm>
            <a:off x="8610600" y="6356350"/>
            <a:ext cx="2743200" cy="365125"/>
          </a:xfrm>
          <a:prstGeom prst="rect">
            <a:avLst/>
          </a:prstGeom>
        </p:spPr>
        <p:txBody>
          <a:bodyPr/>
          <a:lstStyle/>
          <a:p>
            <a:fld id="{D5F727CB-6690-451C-8327-177231B721CB}" type="slidenum">
              <a:rPr lang="de-CH" smtClean="0"/>
              <a:t>‹Nr.›</a:t>
            </a:fld>
            <a:endParaRPr lang="de-CH"/>
          </a:p>
        </p:txBody>
      </p:sp>
    </p:spTree>
    <p:extLst>
      <p:ext uri="{BB962C8B-B14F-4D97-AF65-F5344CB8AC3E}">
        <p14:creationId xmlns:p14="http://schemas.microsoft.com/office/powerpoint/2010/main" val="627188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C09CA9D-658F-48FE-ABA1-08186C780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BFA06813-20A8-4BE5-B3DC-FF05008F0C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53F8ACA4-4EFC-4CAD-B5A0-AFCF64374B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11961-3710-453D-BFA3-26DA7290F26A}" type="datetimeFigureOut">
              <a:rPr lang="de-CH" smtClean="0"/>
              <a:t>21.11.25</a:t>
            </a:fld>
            <a:endParaRPr lang="de-CH"/>
          </a:p>
        </p:txBody>
      </p:sp>
      <p:sp>
        <p:nvSpPr>
          <p:cNvPr id="5" name="Fußzeilenplatzhalter 4">
            <a:extLst>
              <a:ext uri="{FF2B5EF4-FFF2-40B4-BE49-F238E27FC236}">
                <a16:creationId xmlns:a16="http://schemas.microsoft.com/office/drawing/2014/main" id="{35AF0ADC-DDE9-4778-B8E7-F12224338C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F89DE350-C33C-4339-8A1A-9B640BB44B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7A8A7-0C19-4F51-AA30-1B28279CC83D}" type="slidenum">
              <a:rPr lang="de-CH" smtClean="0"/>
              <a:t>‹Nr.›</a:t>
            </a:fld>
            <a:endParaRPr lang="de-CH"/>
          </a:p>
        </p:txBody>
      </p:sp>
      <p:pic>
        <p:nvPicPr>
          <p:cNvPr id="8" name="Grafik 7" descr="Ein Bild, das Haken, Metallwaren, Gelände, draußen enthält.&#10;&#10;KI-generierte Inhalte können fehlerhaft sein.">
            <a:extLst>
              <a:ext uri="{FF2B5EF4-FFF2-40B4-BE49-F238E27FC236}">
                <a16:creationId xmlns:a16="http://schemas.microsoft.com/office/drawing/2014/main" id="{953926BA-CEDC-7DF5-9115-351043A4BD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999401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8394DBA-D85C-7A9D-1A8A-FDC836B954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6550838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Grafik 4" descr="Ein Bild, das Text, Handschrift, Rechteck, Tafel enthält.&#10;&#10;KI-generierte Inhalte können fehlerhaft sein.">
            <a:extLst>
              <a:ext uri="{FF2B5EF4-FFF2-40B4-BE49-F238E27FC236}">
                <a16:creationId xmlns:a16="http://schemas.microsoft.com/office/drawing/2014/main" id="{9C014219-6882-0A4B-90D2-845D1C60A5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9474416"/>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C014219-6882-0A4B-90D2-845D1C60A5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3864129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C014219-6882-0A4B-90D2-845D1C60A5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846273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43493A04-8299-DEAD-94CC-57540DE50F51}"/>
              </a:ext>
            </a:extLst>
          </p:cNvPr>
          <p:cNvGrpSpPr/>
          <p:nvPr/>
        </p:nvGrpSpPr>
        <p:grpSpPr>
          <a:xfrm>
            <a:off x="5175371" y="491848"/>
            <a:ext cx="1808286" cy="1705753"/>
            <a:chOff x="5203010" y="513528"/>
            <a:chExt cx="1508180" cy="1422664"/>
          </a:xfrm>
        </p:grpSpPr>
        <p:sp>
          <p:nvSpPr>
            <p:cNvPr id="3" name="Oval 2">
              <a:extLst>
                <a:ext uri="{FF2B5EF4-FFF2-40B4-BE49-F238E27FC236}">
                  <a16:creationId xmlns:a16="http://schemas.microsoft.com/office/drawing/2014/main" id="{70F5B5FF-B30E-28BB-281D-F37049BDA670}"/>
                </a:ext>
              </a:extLst>
            </p:cNvPr>
            <p:cNvSpPr/>
            <p:nvPr/>
          </p:nvSpPr>
          <p:spPr>
            <a:xfrm>
              <a:off x="5259518" y="513528"/>
              <a:ext cx="1422664" cy="1422664"/>
            </a:xfrm>
            <a:prstGeom prst="ellipse">
              <a:avLst/>
            </a:prstGeom>
            <a:solidFill>
              <a:srgbClr val="BA5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highlight>
                  <a:srgbClr val="4A8282"/>
                </a:highlight>
              </a:endParaRPr>
            </a:p>
          </p:txBody>
        </p:sp>
        <p:pic>
          <p:nvPicPr>
            <p:cNvPr id="4" name="Grafik 3">
              <a:extLst>
                <a:ext uri="{FF2B5EF4-FFF2-40B4-BE49-F238E27FC236}">
                  <a16:creationId xmlns:a16="http://schemas.microsoft.com/office/drawing/2014/main" id="{50C2C4FE-E301-B266-C3B5-F1C98DFA9F0D}"/>
                </a:ext>
              </a:extLst>
            </p:cNvPr>
            <p:cNvPicPr>
              <a:picLocks noChangeAspect="1"/>
            </p:cNvPicPr>
            <p:nvPr/>
          </p:nvPicPr>
          <p:blipFill>
            <a:blip r:embed="rId2"/>
            <a:stretch>
              <a:fillRect/>
            </a:stretch>
          </p:blipFill>
          <p:spPr>
            <a:xfrm>
              <a:off x="5542238" y="586095"/>
              <a:ext cx="962520" cy="1277528"/>
            </a:xfrm>
            <a:prstGeom prst="rect">
              <a:avLst/>
            </a:prstGeom>
          </p:spPr>
        </p:pic>
        <p:sp>
          <p:nvSpPr>
            <p:cNvPr id="5" name="Textfeld 4">
              <a:extLst>
                <a:ext uri="{FF2B5EF4-FFF2-40B4-BE49-F238E27FC236}">
                  <a16:creationId xmlns:a16="http://schemas.microsoft.com/office/drawing/2014/main" id="{9B014498-12E5-2431-1D3F-D42E0B1CB69D}"/>
                </a:ext>
              </a:extLst>
            </p:cNvPr>
            <p:cNvSpPr txBox="1"/>
            <p:nvPr/>
          </p:nvSpPr>
          <p:spPr>
            <a:xfrm rot="20668472">
              <a:off x="5203010" y="902767"/>
              <a:ext cx="1508180" cy="495426"/>
            </a:xfrm>
            <a:prstGeom prst="rect">
              <a:avLst/>
            </a:prstGeom>
            <a:noFill/>
          </p:spPr>
          <p:txBody>
            <a:bodyPr wrap="square">
              <a:spAutoFit/>
            </a:bodyPr>
            <a:lstStyle/>
            <a:p>
              <a:pPr algn="ctr">
                <a:lnSpc>
                  <a:spcPct val="80000"/>
                </a:lnSpc>
              </a:pPr>
              <a:r>
                <a:rPr lang="de-CH" sz="1400" b="1" kern="1000" spc="80" dirty="0">
                  <a:solidFill>
                    <a:schemeClr val="bg1"/>
                  </a:solidFill>
                  <a:latin typeface="Abhaya Libre" panose="02000503000000000000" pitchFamily="2" charset="77"/>
                  <a:cs typeface="Abhaya Libre" panose="02000503000000000000" pitchFamily="2" charset="77"/>
                </a:rPr>
                <a:t>ALLIANZ-</a:t>
              </a:r>
            </a:p>
            <a:p>
              <a:pPr algn="ctr">
                <a:lnSpc>
                  <a:spcPct val="80000"/>
                </a:lnSpc>
              </a:pPr>
              <a:r>
                <a:rPr lang="de-CH" sz="1400" b="1" kern="1000" spc="80" dirty="0">
                  <a:solidFill>
                    <a:schemeClr val="bg1"/>
                  </a:solidFill>
                  <a:effectLst/>
                  <a:latin typeface="Abhaya Libre" panose="02000503000000000000" pitchFamily="2" charset="77"/>
                  <a:cs typeface="Abhaya Libre" panose="02000503000000000000" pitchFamily="2" charset="77"/>
                </a:rPr>
                <a:t>GEB</a:t>
              </a:r>
              <a:r>
                <a:rPr lang="de-CH" sz="1400" b="1" kern="1000" spc="80" dirty="0">
                  <a:solidFill>
                    <a:schemeClr val="bg1"/>
                  </a:solidFill>
                  <a:latin typeface="Abhaya Libre" panose="02000503000000000000" pitchFamily="2" charset="77"/>
                  <a:cs typeface="Abhaya Libre" panose="02000503000000000000" pitchFamily="2" charset="77"/>
                </a:rPr>
                <a:t>ETSWOCHE</a:t>
              </a:r>
            </a:p>
            <a:p>
              <a:pPr algn="ctr">
                <a:lnSpc>
                  <a:spcPct val="80000"/>
                </a:lnSpc>
              </a:pPr>
              <a:r>
                <a:rPr lang="de-CH" sz="1100" b="1" kern="1000" spc="60" dirty="0">
                  <a:solidFill>
                    <a:schemeClr val="bg1"/>
                  </a:solidFill>
                  <a:effectLst/>
                  <a:latin typeface="Abhaya Libre" panose="02000503000000000000" pitchFamily="2" charset="77"/>
                  <a:cs typeface="Abhaya Libre" panose="02000503000000000000" pitchFamily="2" charset="77"/>
                </a:rPr>
                <a:t>11. – 18. JANUAR 2026</a:t>
              </a:r>
              <a:endParaRPr lang="de-CH" sz="1100" kern="1000" spc="60" dirty="0">
                <a:solidFill>
                  <a:schemeClr val="bg1"/>
                </a:solidFill>
                <a:effectLst/>
                <a:latin typeface="Abhaya Libre" panose="02000503000000000000" pitchFamily="2" charset="77"/>
              </a:endParaRPr>
            </a:p>
          </p:txBody>
        </p:sp>
      </p:grpSp>
      <p:sp>
        <p:nvSpPr>
          <p:cNvPr id="7" name="Textfeld 6">
            <a:extLst>
              <a:ext uri="{FF2B5EF4-FFF2-40B4-BE49-F238E27FC236}">
                <a16:creationId xmlns:a16="http://schemas.microsoft.com/office/drawing/2014/main" id="{56859855-A6CA-331C-F37D-8E53F25CD6EA}"/>
              </a:ext>
            </a:extLst>
          </p:cNvPr>
          <p:cNvSpPr txBox="1"/>
          <p:nvPr/>
        </p:nvSpPr>
        <p:spPr>
          <a:xfrm>
            <a:off x="6626145" y="3859131"/>
            <a:ext cx="5093799" cy="2850780"/>
          </a:xfrm>
          <a:prstGeom prst="rect">
            <a:avLst/>
          </a:prstGeom>
          <a:noFill/>
        </p:spPr>
        <p:txBody>
          <a:bodyPr wrap="square" rtlCol="0">
            <a:spAutoFit/>
          </a:bodyPr>
          <a:lstStyle/>
          <a:p>
            <a:pPr algn="ctr">
              <a:lnSpc>
                <a:spcPct val="70000"/>
              </a:lnSpc>
            </a:pPr>
            <a:r>
              <a:rPr lang="de-DE" sz="8400" b="1" spc="160" dirty="0">
                <a:solidFill>
                  <a:srgbClr val="F6F1E7"/>
                </a:solidFill>
                <a:latin typeface="Abhaya Libre" panose="02000503000000000000" pitchFamily="2" charset="77"/>
                <a:ea typeface="Open Sans Semibold" panose="020B0706030804020204" pitchFamily="34" charset="0"/>
                <a:cs typeface="Abhaya Libre" panose="02000503000000000000" pitchFamily="2" charset="77"/>
              </a:rPr>
              <a:t>GOTT IST</a:t>
            </a:r>
            <a:br>
              <a:rPr lang="de-DE" sz="6600" b="1" spc="160" dirty="0">
                <a:solidFill>
                  <a:srgbClr val="F6F1E7"/>
                </a:solidFill>
                <a:latin typeface="Abhaya Libre" panose="02000503000000000000" pitchFamily="2" charset="77"/>
                <a:ea typeface="Open Sans Semibold" panose="020B0706030804020204" pitchFamily="34" charset="0"/>
                <a:cs typeface="Abhaya Libre" panose="02000503000000000000" pitchFamily="2" charset="77"/>
              </a:rPr>
            </a:br>
            <a:r>
              <a:rPr lang="de-DE" sz="15000" b="1" spc="160" dirty="0">
                <a:solidFill>
                  <a:srgbClr val="F6F1E7"/>
                </a:solidFill>
                <a:latin typeface="Abhaya Libre" panose="02000503000000000000" pitchFamily="2" charset="77"/>
                <a:ea typeface="Open Sans Semibold" panose="020B0706030804020204" pitchFamily="34" charset="0"/>
                <a:cs typeface="Abhaya Libre" panose="02000503000000000000" pitchFamily="2" charset="77"/>
              </a:rPr>
              <a:t>TREU</a:t>
            </a:r>
          </a:p>
        </p:txBody>
      </p:sp>
    </p:spTree>
    <p:extLst>
      <p:ext uri="{BB962C8B-B14F-4D97-AF65-F5344CB8AC3E}">
        <p14:creationId xmlns:p14="http://schemas.microsoft.com/office/powerpoint/2010/main" val="138595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3BC49832-7C7A-0DAF-4C15-CF8DDA4B60FC}"/>
              </a:ext>
            </a:extLst>
          </p:cNvPr>
          <p:cNvSpPr txBox="1"/>
          <p:nvPr/>
        </p:nvSpPr>
        <p:spPr>
          <a:xfrm>
            <a:off x="2330690" y="2012932"/>
            <a:ext cx="9861310" cy="1311128"/>
          </a:xfrm>
          <a:prstGeom prst="rect">
            <a:avLst/>
          </a:prstGeom>
          <a:noFill/>
        </p:spPr>
        <p:txBody>
          <a:bodyPr wrap="square" rtlCol="0">
            <a:spAutoFit/>
          </a:bodyPr>
          <a:lstStyle/>
          <a:p>
            <a:pPr algn="ctr">
              <a:lnSpc>
                <a:spcPct val="80000"/>
              </a:lnSpc>
            </a:pP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Starke Ehen und gesunde</a:t>
            </a:r>
            <a:b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b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Familien sind kein Zufall</a:t>
            </a:r>
          </a:p>
        </p:txBody>
      </p:sp>
      <p:grpSp>
        <p:nvGrpSpPr>
          <p:cNvPr id="12" name="Gruppieren 11">
            <a:extLst>
              <a:ext uri="{FF2B5EF4-FFF2-40B4-BE49-F238E27FC236}">
                <a16:creationId xmlns:a16="http://schemas.microsoft.com/office/drawing/2014/main" id="{E795B5B6-8F04-144B-3084-D3703EEC08B9}"/>
              </a:ext>
            </a:extLst>
          </p:cNvPr>
          <p:cNvGrpSpPr/>
          <p:nvPr/>
        </p:nvGrpSpPr>
        <p:grpSpPr>
          <a:xfrm>
            <a:off x="6439074" y="264967"/>
            <a:ext cx="1508180" cy="1422664"/>
            <a:chOff x="6439074" y="264967"/>
            <a:chExt cx="1508180" cy="1422664"/>
          </a:xfrm>
        </p:grpSpPr>
        <p:sp>
          <p:nvSpPr>
            <p:cNvPr id="8" name="Oval 7">
              <a:extLst>
                <a:ext uri="{FF2B5EF4-FFF2-40B4-BE49-F238E27FC236}">
                  <a16:creationId xmlns:a16="http://schemas.microsoft.com/office/drawing/2014/main" id="{2E6667DF-2022-1ACC-51EE-C7077FEE005D}"/>
                </a:ext>
              </a:extLst>
            </p:cNvPr>
            <p:cNvSpPr/>
            <p:nvPr/>
          </p:nvSpPr>
          <p:spPr>
            <a:xfrm>
              <a:off x="6484696" y="264967"/>
              <a:ext cx="1422664" cy="1422664"/>
            </a:xfrm>
            <a:prstGeom prst="ellipse">
              <a:avLst/>
            </a:prstGeom>
            <a:solidFill>
              <a:srgbClr val="BA5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highlight>
                  <a:srgbClr val="4A8282"/>
                </a:highlight>
              </a:endParaRPr>
            </a:p>
          </p:txBody>
        </p:sp>
        <p:pic>
          <p:nvPicPr>
            <p:cNvPr id="9" name="Grafik 8">
              <a:extLst>
                <a:ext uri="{FF2B5EF4-FFF2-40B4-BE49-F238E27FC236}">
                  <a16:creationId xmlns:a16="http://schemas.microsoft.com/office/drawing/2014/main" id="{11878E9D-9EFB-DA15-07CA-A0DE122520F3}"/>
                </a:ext>
              </a:extLst>
            </p:cNvPr>
            <p:cNvPicPr>
              <a:picLocks noChangeAspect="1"/>
            </p:cNvPicPr>
            <p:nvPr/>
          </p:nvPicPr>
          <p:blipFill>
            <a:blip r:embed="rId3"/>
            <a:stretch>
              <a:fillRect/>
            </a:stretch>
          </p:blipFill>
          <p:spPr>
            <a:xfrm>
              <a:off x="6813290" y="406762"/>
              <a:ext cx="861064" cy="1142867"/>
            </a:xfrm>
            <a:prstGeom prst="rect">
              <a:avLst/>
            </a:prstGeom>
          </p:spPr>
        </p:pic>
        <p:sp>
          <p:nvSpPr>
            <p:cNvPr id="10" name="Textfeld 9">
              <a:extLst>
                <a:ext uri="{FF2B5EF4-FFF2-40B4-BE49-F238E27FC236}">
                  <a16:creationId xmlns:a16="http://schemas.microsoft.com/office/drawing/2014/main" id="{8BE1D0F5-862C-0716-D772-C5F1E44A3139}"/>
                </a:ext>
              </a:extLst>
            </p:cNvPr>
            <p:cNvSpPr txBox="1"/>
            <p:nvPr/>
          </p:nvSpPr>
          <p:spPr>
            <a:xfrm rot="20668472">
              <a:off x="6439074" y="742152"/>
              <a:ext cx="1508180" cy="353943"/>
            </a:xfrm>
            <a:prstGeom prst="rect">
              <a:avLst/>
            </a:prstGeom>
            <a:noFill/>
          </p:spPr>
          <p:txBody>
            <a:bodyPr wrap="square">
              <a:spAutoFit/>
            </a:bodyPr>
            <a:lstStyle/>
            <a:p>
              <a:pPr algn="ctr">
                <a:lnSpc>
                  <a:spcPct val="80000"/>
                </a:lnSpc>
              </a:pPr>
              <a:r>
                <a:rPr lang="de-CH" sz="2000" kern="1000" spc="80" dirty="0">
                  <a:solidFill>
                    <a:schemeClr val="bg1"/>
                  </a:solidFill>
                  <a:effectLst/>
                  <a:latin typeface="Abhaya Libre" panose="02000503000000000000" pitchFamily="2" charset="77"/>
                  <a:cs typeface="Abhaya Libre" panose="02000503000000000000" pitchFamily="2" charset="77"/>
                </a:rPr>
                <a:t>PROJEKT 1</a:t>
              </a:r>
              <a:endParaRPr lang="de-CH" sz="2000" kern="1000" spc="80" dirty="0">
                <a:solidFill>
                  <a:schemeClr val="bg1"/>
                </a:solidFill>
                <a:effectLst/>
                <a:latin typeface="Abhaya Libre" panose="02000503000000000000" pitchFamily="2" charset="77"/>
              </a:endParaRPr>
            </a:p>
          </p:txBody>
        </p:sp>
      </p:grpSp>
      <p:sp>
        <p:nvSpPr>
          <p:cNvPr id="3" name="Textfeld 2">
            <a:extLst>
              <a:ext uri="{FF2B5EF4-FFF2-40B4-BE49-F238E27FC236}">
                <a16:creationId xmlns:a16="http://schemas.microsoft.com/office/drawing/2014/main" id="{12D481C8-54C6-6926-730C-A65C60D2A445}"/>
              </a:ext>
            </a:extLst>
          </p:cNvPr>
          <p:cNvSpPr txBox="1"/>
          <p:nvPr/>
        </p:nvSpPr>
        <p:spPr>
          <a:xfrm>
            <a:off x="2712075" y="4029816"/>
            <a:ext cx="5822325" cy="1938992"/>
          </a:xfrm>
          <a:prstGeom prst="rect">
            <a:avLst/>
          </a:prstGeom>
          <a:noFill/>
        </p:spPr>
        <p:txBody>
          <a:bodyPr wrap="square" rtlCol="0">
            <a:spAutoFit/>
          </a:bodyPr>
          <a:lstStyle/>
          <a:p>
            <a:r>
              <a:rPr lang="de-CH" sz="2000"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Eine warmherzige und liebevolle Familie ist unendlich wertvoll für die gesunde Entwicklung und das Wohlbefinden aller Menschen. Als </a:t>
            </a:r>
            <a:r>
              <a:rPr lang="de-CH" sz="2000" b="1"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Forum </a:t>
            </a:r>
            <a:r>
              <a:rPr lang="de-CH" sz="2000" b="1" dirty="0" err="1">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Ehe+Familie</a:t>
            </a:r>
            <a:r>
              <a:rPr lang="de-CH" sz="2000" b="1"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 (FEF) </a:t>
            </a:r>
            <a:r>
              <a:rPr lang="de-CH" sz="2000"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sind wir überzeugt: Investitionen in die Ehe und Familie bringen die ganze Gesellschaft zum Blühen.</a:t>
            </a:r>
          </a:p>
        </p:txBody>
      </p:sp>
      <p:sp>
        <p:nvSpPr>
          <p:cNvPr id="4" name="Oval 7">
            <a:extLst>
              <a:ext uri="{FF2B5EF4-FFF2-40B4-BE49-F238E27FC236}">
                <a16:creationId xmlns:a16="http://schemas.microsoft.com/office/drawing/2014/main" id="{C07848D8-2B86-AFFC-995D-C019A43B68B1}"/>
              </a:ext>
            </a:extLst>
          </p:cNvPr>
          <p:cNvSpPr/>
          <p:nvPr/>
        </p:nvSpPr>
        <p:spPr>
          <a:xfrm>
            <a:off x="8709008" y="3533941"/>
            <a:ext cx="3132000" cy="3140625"/>
          </a:xfrm>
          <a:prstGeom prst="ellipse">
            <a:avLst/>
          </a:prstGeom>
          <a:blipFill>
            <a:blip r:embed="rId4">
              <a:extLst>
                <a:ext uri="{28A0092B-C50C-407E-A947-70E740481C1C}">
                  <a14:useLocalDpi xmlns:a14="http://schemas.microsoft.com/office/drawing/2010/main" val="0"/>
                </a:ext>
              </a:extLst>
            </a:blip>
            <a:stretch>
              <a:fillRect l="-41954" r="-51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dirty="0">
              <a:ln>
                <a:solidFill>
                  <a:srgbClr val="7F7B6C"/>
                </a:solidFill>
              </a:ln>
            </a:endParaRPr>
          </a:p>
        </p:txBody>
      </p:sp>
    </p:spTree>
    <p:extLst>
      <p:ext uri="{BB962C8B-B14F-4D97-AF65-F5344CB8AC3E}">
        <p14:creationId xmlns:p14="http://schemas.microsoft.com/office/powerpoint/2010/main" val="212884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DA181-8D2C-799C-545B-75234C48377D}"/>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FF5FA37A-4DFA-2ACF-16A9-07E940F0C5F7}"/>
              </a:ext>
            </a:extLst>
          </p:cNvPr>
          <p:cNvSpPr txBox="1"/>
          <p:nvPr/>
        </p:nvSpPr>
        <p:spPr>
          <a:xfrm>
            <a:off x="2618918" y="3649361"/>
            <a:ext cx="9438970" cy="2862322"/>
          </a:xfrm>
          <a:prstGeom prst="rect">
            <a:avLst/>
          </a:prstGeom>
          <a:noFill/>
        </p:spPr>
        <p:txBody>
          <a:bodyPr wrap="square" rtlCol="0">
            <a:spAutoFit/>
          </a:bodyPr>
          <a:lstStyle/>
          <a:p>
            <a:r>
              <a:rPr lang="de-CH" sz="2000"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Im FEF haben sich ca. 30 christliche Organisationen und Fachpersonen zu einem Fachnetzwerk der SEA zusammengetan. Ziele sind Bündelung von Ressourcen, Fachaustausch und Weiterbildung sowie Vernetzung mit anderen kirchlichen Akteuren. So kann das FEF fundierte und hilfreiche Antworten auf aktuelle Fragen und Nöte unserer Gesellschaft geben. Wo nötig, bringen die Mitglieder ihre Stimme gemeinsam in die Politik ein. So trägt das FEF dazu bei, dass Erziehung gelingt, dass Menschen gesunde Beziehungen leben, Sexualität verstehen und achtsam leben und dass Familien ein sicherer, von Liebe und Annahme geprägter Ort sind.</a:t>
            </a:r>
          </a:p>
        </p:txBody>
      </p:sp>
      <p:grpSp>
        <p:nvGrpSpPr>
          <p:cNvPr id="11" name="Gruppieren 10">
            <a:extLst>
              <a:ext uri="{FF2B5EF4-FFF2-40B4-BE49-F238E27FC236}">
                <a16:creationId xmlns:a16="http://schemas.microsoft.com/office/drawing/2014/main" id="{B91304C8-0B2B-8ECC-4E67-8EE7FEAADBC7}"/>
              </a:ext>
            </a:extLst>
          </p:cNvPr>
          <p:cNvGrpSpPr/>
          <p:nvPr/>
        </p:nvGrpSpPr>
        <p:grpSpPr>
          <a:xfrm>
            <a:off x="6439074" y="264967"/>
            <a:ext cx="1508180" cy="1422664"/>
            <a:chOff x="6439074" y="264967"/>
            <a:chExt cx="1508180" cy="1422664"/>
          </a:xfrm>
        </p:grpSpPr>
        <p:sp>
          <p:nvSpPr>
            <p:cNvPr id="12" name="Oval 11">
              <a:extLst>
                <a:ext uri="{FF2B5EF4-FFF2-40B4-BE49-F238E27FC236}">
                  <a16:creationId xmlns:a16="http://schemas.microsoft.com/office/drawing/2014/main" id="{E962F7E8-D9F6-F438-CEC6-E03A4D4F9CE9}"/>
                </a:ext>
              </a:extLst>
            </p:cNvPr>
            <p:cNvSpPr/>
            <p:nvPr/>
          </p:nvSpPr>
          <p:spPr>
            <a:xfrm>
              <a:off x="6484696" y="264967"/>
              <a:ext cx="1422664" cy="1422664"/>
            </a:xfrm>
            <a:prstGeom prst="ellipse">
              <a:avLst/>
            </a:prstGeom>
            <a:solidFill>
              <a:srgbClr val="BA5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highlight>
                  <a:srgbClr val="4A8282"/>
                </a:highlight>
              </a:endParaRPr>
            </a:p>
          </p:txBody>
        </p:sp>
        <p:pic>
          <p:nvPicPr>
            <p:cNvPr id="13" name="Grafik 12">
              <a:extLst>
                <a:ext uri="{FF2B5EF4-FFF2-40B4-BE49-F238E27FC236}">
                  <a16:creationId xmlns:a16="http://schemas.microsoft.com/office/drawing/2014/main" id="{9D21887A-A115-DA0E-C2C8-684D2DE512E7}"/>
                </a:ext>
              </a:extLst>
            </p:cNvPr>
            <p:cNvPicPr>
              <a:picLocks noChangeAspect="1"/>
            </p:cNvPicPr>
            <p:nvPr/>
          </p:nvPicPr>
          <p:blipFill>
            <a:blip r:embed="rId3"/>
            <a:stretch>
              <a:fillRect/>
            </a:stretch>
          </p:blipFill>
          <p:spPr>
            <a:xfrm>
              <a:off x="6813290" y="406762"/>
              <a:ext cx="861064" cy="1142867"/>
            </a:xfrm>
            <a:prstGeom prst="rect">
              <a:avLst/>
            </a:prstGeom>
          </p:spPr>
        </p:pic>
        <p:sp>
          <p:nvSpPr>
            <p:cNvPr id="14" name="Textfeld 13">
              <a:extLst>
                <a:ext uri="{FF2B5EF4-FFF2-40B4-BE49-F238E27FC236}">
                  <a16:creationId xmlns:a16="http://schemas.microsoft.com/office/drawing/2014/main" id="{37807755-3C3A-5F0A-3A09-DC096BD23C1D}"/>
                </a:ext>
              </a:extLst>
            </p:cNvPr>
            <p:cNvSpPr txBox="1"/>
            <p:nvPr/>
          </p:nvSpPr>
          <p:spPr>
            <a:xfrm rot="20668472">
              <a:off x="6439074" y="742152"/>
              <a:ext cx="1508180" cy="353943"/>
            </a:xfrm>
            <a:prstGeom prst="rect">
              <a:avLst/>
            </a:prstGeom>
            <a:noFill/>
          </p:spPr>
          <p:txBody>
            <a:bodyPr wrap="square">
              <a:spAutoFit/>
            </a:bodyPr>
            <a:lstStyle/>
            <a:p>
              <a:pPr algn="ctr">
                <a:lnSpc>
                  <a:spcPct val="80000"/>
                </a:lnSpc>
              </a:pPr>
              <a:r>
                <a:rPr lang="de-CH" sz="2000" kern="1000" spc="80" dirty="0">
                  <a:solidFill>
                    <a:schemeClr val="bg1"/>
                  </a:solidFill>
                  <a:effectLst/>
                  <a:latin typeface="Abhaya Libre" panose="02000503000000000000" pitchFamily="2" charset="77"/>
                  <a:cs typeface="Abhaya Libre" panose="02000503000000000000" pitchFamily="2" charset="77"/>
                </a:rPr>
                <a:t>PROJEKT 1</a:t>
              </a:r>
              <a:endParaRPr lang="de-CH" sz="2000" kern="1000" spc="80" dirty="0">
                <a:solidFill>
                  <a:schemeClr val="bg1"/>
                </a:solidFill>
                <a:effectLst/>
                <a:latin typeface="Abhaya Libre" panose="02000503000000000000" pitchFamily="2" charset="77"/>
              </a:endParaRPr>
            </a:p>
          </p:txBody>
        </p:sp>
      </p:grpSp>
      <p:sp>
        <p:nvSpPr>
          <p:cNvPr id="15" name="Textfeld 14">
            <a:extLst>
              <a:ext uri="{FF2B5EF4-FFF2-40B4-BE49-F238E27FC236}">
                <a16:creationId xmlns:a16="http://schemas.microsoft.com/office/drawing/2014/main" id="{939361A5-C7AC-16AC-B889-D0D5CFD2CF41}"/>
              </a:ext>
            </a:extLst>
          </p:cNvPr>
          <p:cNvSpPr txBox="1"/>
          <p:nvPr/>
        </p:nvSpPr>
        <p:spPr>
          <a:xfrm>
            <a:off x="2330690" y="2012932"/>
            <a:ext cx="9861310" cy="1311128"/>
          </a:xfrm>
          <a:prstGeom prst="rect">
            <a:avLst/>
          </a:prstGeom>
          <a:noFill/>
        </p:spPr>
        <p:txBody>
          <a:bodyPr wrap="square" rtlCol="0">
            <a:spAutoFit/>
          </a:bodyPr>
          <a:lstStyle/>
          <a:p>
            <a:pPr algn="ctr">
              <a:lnSpc>
                <a:spcPct val="80000"/>
              </a:lnSpc>
            </a:pP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Starke Ehen und gesunde</a:t>
            </a:r>
            <a:b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b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Familien sind kein Zufall</a:t>
            </a:r>
          </a:p>
        </p:txBody>
      </p:sp>
    </p:spTree>
    <p:extLst>
      <p:ext uri="{BB962C8B-B14F-4D97-AF65-F5344CB8AC3E}">
        <p14:creationId xmlns:p14="http://schemas.microsoft.com/office/powerpoint/2010/main" val="2375335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88A23-A464-0CC9-921B-B600C6327448}"/>
            </a:ext>
          </a:extLst>
        </p:cNvPr>
        <p:cNvGrpSpPr/>
        <p:nvPr/>
      </p:nvGrpSpPr>
      <p:grpSpPr>
        <a:xfrm>
          <a:off x="0" y="0"/>
          <a:ext cx="0" cy="0"/>
          <a:chOff x="0" y="0"/>
          <a:chExt cx="0" cy="0"/>
        </a:xfrm>
      </p:grpSpPr>
      <p:sp>
        <p:nvSpPr>
          <p:cNvPr id="7" name="Textfeld 6">
            <a:extLst>
              <a:ext uri="{FF2B5EF4-FFF2-40B4-BE49-F238E27FC236}">
                <a16:creationId xmlns:a16="http://schemas.microsoft.com/office/drawing/2014/main" id="{7338E104-7842-47FE-2D00-1D92096F374E}"/>
              </a:ext>
            </a:extLst>
          </p:cNvPr>
          <p:cNvSpPr txBox="1"/>
          <p:nvPr/>
        </p:nvSpPr>
        <p:spPr>
          <a:xfrm>
            <a:off x="2675529" y="3649361"/>
            <a:ext cx="9279177" cy="707886"/>
          </a:xfrm>
          <a:prstGeom prst="rect">
            <a:avLst/>
          </a:prstGeom>
          <a:noFill/>
        </p:spPr>
        <p:txBody>
          <a:bodyPr wrap="square" rtlCol="0">
            <a:spAutoFit/>
          </a:bodyPr>
          <a:lstStyle/>
          <a:p>
            <a:r>
              <a:rPr lang="de-CH" sz="2000" b="1" dirty="0">
                <a:solidFill>
                  <a:srgbClr val="BA5C47"/>
                </a:solidFill>
                <a:latin typeface="Nunito Sans Normal" pitchFamily="2" charset="77"/>
                <a:cs typeface="Abhaya Libre" panose="02000503000000000000" pitchFamily="2" charset="77"/>
              </a:rPr>
              <a:t>Mit Ihrer Spende kann das Forum </a:t>
            </a:r>
            <a:r>
              <a:rPr lang="de-CH" sz="2000" b="1" dirty="0" err="1">
                <a:solidFill>
                  <a:srgbClr val="BA5C47"/>
                </a:solidFill>
                <a:latin typeface="Nunito Sans Normal" pitchFamily="2" charset="77"/>
                <a:cs typeface="Abhaya Libre" panose="02000503000000000000" pitchFamily="2" charset="77"/>
              </a:rPr>
              <a:t>Ehe+Familie</a:t>
            </a:r>
            <a:r>
              <a:rPr lang="de-CH" sz="2000" b="1" dirty="0">
                <a:solidFill>
                  <a:srgbClr val="BA5C47"/>
                </a:solidFill>
                <a:latin typeface="Nunito Sans Normal" pitchFamily="2" charset="77"/>
                <a:cs typeface="Abhaya Libre" panose="02000503000000000000" pitchFamily="2" charset="77"/>
              </a:rPr>
              <a:t> neue Weiterbildungsangebote lancieren und seine Mitglieder in ihrer wichtigen Arbeit optimal unterstützen.</a:t>
            </a:r>
          </a:p>
        </p:txBody>
      </p:sp>
      <p:pic>
        <p:nvPicPr>
          <p:cNvPr id="4" name="Grafik 3">
            <a:extLst>
              <a:ext uri="{FF2B5EF4-FFF2-40B4-BE49-F238E27FC236}">
                <a16:creationId xmlns:a16="http://schemas.microsoft.com/office/drawing/2014/main" id="{6D447A77-5A06-D433-FE0B-EC77DA7FE4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99631" y="4808644"/>
            <a:ext cx="4029568" cy="1768462"/>
          </a:xfrm>
          <a:prstGeom prst="rect">
            <a:avLst/>
          </a:prstGeom>
        </p:spPr>
      </p:pic>
      <p:sp>
        <p:nvSpPr>
          <p:cNvPr id="5" name="Textfeld 4">
            <a:extLst>
              <a:ext uri="{FF2B5EF4-FFF2-40B4-BE49-F238E27FC236}">
                <a16:creationId xmlns:a16="http://schemas.microsoft.com/office/drawing/2014/main" id="{4F9DA116-AF12-4BAF-0593-B80B90A08B18}"/>
              </a:ext>
            </a:extLst>
          </p:cNvPr>
          <p:cNvSpPr txBox="1"/>
          <p:nvPr/>
        </p:nvSpPr>
        <p:spPr>
          <a:xfrm>
            <a:off x="7967108" y="5172123"/>
            <a:ext cx="3223749" cy="646331"/>
          </a:xfrm>
          <a:prstGeom prst="rect">
            <a:avLst/>
          </a:prstGeom>
          <a:noFill/>
        </p:spPr>
        <p:txBody>
          <a:bodyPr wrap="square">
            <a:spAutoFit/>
          </a:bodyPr>
          <a:lstStyle/>
          <a:p>
            <a:pPr algn="ctr"/>
            <a:r>
              <a:rPr lang="de-DE" sz="1800" b="1" dirty="0">
                <a:solidFill>
                  <a:schemeClr val="tx1">
                    <a:lumMod val="95000"/>
                    <a:lumOff val="5000"/>
                  </a:schemeClr>
                </a:solidFill>
                <a:latin typeface="Nunito Sans Normal" pitchFamily="2" charset="77"/>
                <a:ea typeface="Open Sans Light" panose="020B0306030504020204" pitchFamily="34" charset="0"/>
                <a:cs typeface="Open Sans Light" panose="020B0306030504020204" pitchFamily="34" charset="0"/>
              </a:rPr>
              <a:t>Herzlichen Dank!</a:t>
            </a:r>
          </a:p>
          <a:p>
            <a:pPr algn="ctr"/>
            <a:r>
              <a:rPr lang="de-DE" sz="1800" b="1" dirty="0" err="1">
                <a:solidFill>
                  <a:srgbClr val="BA5C47"/>
                </a:solidFill>
                <a:latin typeface="Nunito Sans Normal" pitchFamily="2" charset="77"/>
                <a:ea typeface="Open Sans Semibold" panose="020B0606030504020204" pitchFamily="34" charset="0"/>
                <a:cs typeface="Open Sans Semibold" panose="020B0606030504020204" pitchFamily="34" charset="0"/>
              </a:rPr>
              <a:t>forumehefamilie.ch</a:t>
            </a:r>
            <a:endParaRPr lang="de-DE" sz="1800" b="1" dirty="0">
              <a:solidFill>
                <a:srgbClr val="BA5C47"/>
              </a:solidFill>
              <a:latin typeface="Nunito Sans Normal" pitchFamily="2" charset="77"/>
              <a:ea typeface="Open Sans Semibold" panose="020B0606030504020204" pitchFamily="34" charset="0"/>
              <a:cs typeface="Open Sans Semibold" panose="020B0606030504020204" pitchFamily="34" charset="0"/>
            </a:endParaRPr>
          </a:p>
        </p:txBody>
      </p:sp>
      <p:grpSp>
        <p:nvGrpSpPr>
          <p:cNvPr id="8" name="Gruppieren 7">
            <a:extLst>
              <a:ext uri="{FF2B5EF4-FFF2-40B4-BE49-F238E27FC236}">
                <a16:creationId xmlns:a16="http://schemas.microsoft.com/office/drawing/2014/main" id="{5095D9FD-E4E5-4B32-DA29-7942D0835A42}"/>
              </a:ext>
            </a:extLst>
          </p:cNvPr>
          <p:cNvGrpSpPr/>
          <p:nvPr/>
        </p:nvGrpSpPr>
        <p:grpSpPr>
          <a:xfrm>
            <a:off x="6439074" y="264967"/>
            <a:ext cx="1508180" cy="1422664"/>
            <a:chOff x="6439074" y="264967"/>
            <a:chExt cx="1508180" cy="1422664"/>
          </a:xfrm>
        </p:grpSpPr>
        <p:sp>
          <p:nvSpPr>
            <p:cNvPr id="9" name="Oval 8">
              <a:extLst>
                <a:ext uri="{FF2B5EF4-FFF2-40B4-BE49-F238E27FC236}">
                  <a16:creationId xmlns:a16="http://schemas.microsoft.com/office/drawing/2014/main" id="{3D3D637A-EAD5-9903-03F1-C45505A36E56}"/>
                </a:ext>
              </a:extLst>
            </p:cNvPr>
            <p:cNvSpPr/>
            <p:nvPr/>
          </p:nvSpPr>
          <p:spPr>
            <a:xfrm>
              <a:off x="6484696" y="264967"/>
              <a:ext cx="1422664" cy="1422664"/>
            </a:xfrm>
            <a:prstGeom prst="ellipse">
              <a:avLst/>
            </a:prstGeom>
            <a:solidFill>
              <a:srgbClr val="BA5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highlight>
                  <a:srgbClr val="4A8282"/>
                </a:highlight>
              </a:endParaRPr>
            </a:p>
          </p:txBody>
        </p:sp>
        <p:pic>
          <p:nvPicPr>
            <p:cNvPr id="10" name="Grafik 9">
              <a:extLst>
                <a:ext uri="{FF2B5EF4-FFF2-40B4-BE49-F238E27FC236}">
                  <a16:creationId xmlns:a16="http://schemas.microsoft.com/office/drawing/2014/main" id="{1A21B440-78B8-2A4C-A3A2-8580B5FDE4F3}"/>
                </a:ext>
              </a:extLst>
            </p:cNvPr>
            <p:cNvPicPr>
              <a:picLocks noChangeAspect="1"/>
            </p:cNvPicPr>
            <p:nvPr/>
          </p:nvPicPr>
          <p:blipFill>
            <a:blip r:embed="rId3"/>
            <a:stretch>
              <a:fillRect/>
            </a:stretch>
          </p:blipFill>
          <p:spPr>
            <a:xfrm>
              <a:off x="6813290" y="406762"/>
              <a:ext cx="861064" cy="1142867"/>
            </a:xfrm>
            <a:prstGeom prst="rect">
              <a:avLst/>
            </a:prstGeom>
          </p:spPr>
        </p:pic>
        <p:sp>
          <p:nvSpPr>
            <p:cNvPr id="15" name="Textfeld 14">
              <a:extLst>
                <a:ext uri="{FF2B5EF4-FFF2-40B4-BE49-F238E27FC236}">
                  <a16:creationId xmlns:a16="http://schemas.microsoft.com/office/drawing/2014/main" id="{425EA5E0-E88F-DC26-9F98-169DD5305099}"/>
                </a:ext>
              </a:extLst>
            </p:cNvPr>
            <p:cNvSpPr txBox="1"/>
            <p:nvPr/>
          </p:nvSpPr>
          <p:spPr>
            <a:xfrm rot="20668472">
              <a:off x="6439074" y="742152"/>
              <a:ext cx="1508180" cy="353943"/>
            </a:xfrm>
            <a:prstGeom prst="rect">
              <a:avLst/>
            </a:prstGeom>
            <a:noFill/>
          </p:spPr>
          <p:txBody>
            <a:bodyPr wrap="square">
              <a:spAutoFit/>
            </a:bodyPr>
            <a:lstStyle/>
            <a:p>
              <a:pPr algn="ctr">
                <a:lnSpc>
                  <a:spcPct val="80000"/>
                </a:lnSpc>
              </a:pPr>
              <a:r>
                <a:rPr lang="de-CH" sz="2000" kern="1000" spc="80" dirty="0">
                  <a:solidFill>
                    <a:schemeClr val="bg1"/>
                  </a:solidFill>
                  <a:effectLst/>
                  <a:latin typeface="Abhaya Libre" panose="02000503000000000000" pitchFamily="2" charset="77"/>
                  <a:cs typeface="Abhaya Libre" panose="02000503000000000000" pitchFamily="2" charset="77"/>
                </a:rPr>
                <a:t>PROJEKT 1</a:t>
              </a:r>
              <a:endParaRPr lang="de-CH" sz="2000" kern="1000" spc="80" dirty="0">
                <a:solidFill>
                  <a:schemeClr val="bg1"/>
                </a:solidFill>
                <a:effectLst/>
                <a:latin typeface="Abhaya Libre" panose="02000503000000000000" pitchFamily="2" charset="77"/>
              </a:endParaRPr>
            </a:p>
          </p:txBody>
        </p:sp>
      </p:grpSp>
      <p:sp>
        <p:nvSpPr>
          <p:cNvPr id="16" name="Textfeld 15">
            <a:extLst>
              <a:ext uri="{FF2B5EF4-FFF2-40B4-BE49-F238E27FC236}">
                <a16:creationId xmlns:a16="http://schemas.microsoft.com/office/drawing/2014/main" id="{10875ED8-705C-E483-FA8A-7356BB5BD368}"/>
              </a:ext>
            </a:extLst>
          </p:cNvPr>
          <p:cNvSpPr txBox="1"/>
          <p:nvPr/>
        </p:nvSpPr>
        <p:spPr>
          <a:xfrm>
            <a:off x="2330690" y="2012932"/>
            <a:ext cx="9861310" cy="1311128"/>
          </a:xfrm>
          <a:prstGeom prst="rect">
            <a:avLst/>
          </a:prstGeom>
          <a:noFill/>
        </p:spPr>
        <p:txBody>
          <a:bodyPr wrap="square" rtlCol="0">
            <a:spAutoFit/>
          </a:bodyPr>
          <a:lstStyle/>
          <a:p>
            <a:pPr algn="ctr">
              <a:lnSpc>
                <a:spcPct val="80000"/>
              </a:lnSpc>
            </a:pP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Starke Ehen und gesunde</a:t>
            </a:r>
            <a:b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b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Familien sind kein Zufall</a:t>
            </a:r>
          </a:p>
        </p:txBody>
      </p:sp>
    </p:spTree>
    <p:extLst>
      <p:ext uri="{BB962C8B-B14F-4D97-AF65-F5344CB8AC3E}">
        <p14:creationId xmlns:p14="http://schemas.microsoft.com/office/powerpoint/2010/main" val="381451484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enutzerdefiniertes Design">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enutzerdefiniertes Design">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nutzerdefiniertes Design">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D85A4D44630F942A54B8591AA5FC0DD" ma:contentTypeVersion="20" ma:contentTypeDescription="Ein neues Dokument erstellen." ma:contentTypeScope="" ma:versionID="ee021ae3d7c4bf6e5ffcf6e5a9a550d3">
  <xsd:schema xmlns:xsd="http://www.w3.org/2001/XMLSchema" xmlns:xs="http://www.w3.org/2001/XMLSchema" xmlns:p="http://schemas.microsoft.com/office/2006/metadata/properties" xmlns:ns2="0867fed2-0fe1-4fd8-a119-e39e0a0a4aa0" xmlns:ns3="02ba532d-f180-4f8f-872c-99e32e6fc8fa" targetNamespace="http://schemas.microsoft.com/office/2006/metadata/properties" ma:root="true" ma:fieldsID="edcef4819ccde3196b316befa663f660" ns2:_="" ns3:_="">
    <xsd:import namespace="0867fed2-0fe1-4fd8-a119-e39e0a0a4aa0"/>
    <xsd:import namespace="02ba532d-f180-4f8f-872c-99e32e6fc8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3:TaxCatchAll" minOccurs="0"/>
                <xsd:element ref="ns2:lcf76f155ced4ddcb4097134ff3c332f"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7fed2-0fe1-4fd8-a119-e39e0a0a4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d8343e44-f747-4201-bfe2-a13ad0dbe315"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ba532d-f180-4f8f-872c-99e32e6fc8fa"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6c1eccb9-f7e9-4296-956e-c7f7996e5df9}" ma:internalName="TaxCatchAll" ma:showField="CatchAllData" ma:web="02ba532d-f180-4f8f-872c-99e32e6fc8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2ba532d-f180-4f8f-872c-99e32e6fc8fa" xsi:nil="true"/>
    <lcf76f155ced4ddcb4097134ff3c332f xmlns="0867fed2-0fe1-4fd8-a119-e39e0a0a4aa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CFC3EA-F0CA-4ECF-A996-976446C66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7fed2-0fe1-4fd8-a119-e39e0a0a4aa0"/>
    <ds:schemaRef ds:uri="02ba532d-f180-4f8f-872c-99e32e6fc8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DF4630-25C3-4DB8-8C11-F07DBD4B589D}">
  <ds:schemaRefs>
    <ds:schemaRef ds:uri="0867fed2-0fe1-4fd8-a119-e39e0a0a4aa0"/>
    <ds:schemaRef ds:uri="http://schemas.openxmlformats.org/package/2006/metadata/core-properties"/>
    <ds:schemaRef ds:uri="http://purl.org/dc/dcmitype/"/>
    <ds:schemaRef ds:uri="http://purl.org/dc/elements/1.1/"/>
    <ds:schemaRef ds:uri="http://schemas.microsoft.com/office/2006/documentManagement/types"/>
    <ds:schemaRef ds:uri="02ba532d-f180-4f8f-872c-99e32e6fc8fa"/>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A8BAF76-D84A-4C20-9081-2C75035AA3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220</Words>
  <Application>Microsoft Macintosh PowerPoint</Application>
  <PresentationFormat>Breitbild</PresentationFormat>
  <Paragraphs>17</Paragraphs>
  <Slides>4</Slides>
  <Notes>2</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4</vt:i4>
      </vt:variant>
    </vt:vector>
  </HeadingPairs>
  <TitlesOfParts>
    <vt:vector size="15" baseType="lpstr">
      <vt:lpstr>Abhaya Libre</vt:lpstr>
      <vt:lpstr>Aptos</vt:lpstr>
      <vt:lpstr>Arial</vt:lpstr>
      <vt:lpstr>Calibri</vt:lpstr>
      <vt:lpstr>Calibri Light</vt:lpstr>
      <vt:lpstr>Nunito Sans Normal</vt:lpstr>
      <vt:lpstr>Office</vt:lpstr>
      <vt:lpstr>Benutzerdefiniertes Design</vt:lpstr>
      <vt:lpstr>1_Benutzerdefiniertes Design</vt:lpstr>
      <vt:lpstr>2_Benutzerdefiniertes Design</vt:lpstr>
      <vt:lpstr>3_Benutzerdefiniertes Design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Roland Mürner</dc:creator>
  <cp:lastModifiedBy>Roland Mürner</cp:lastModifiedBy>
  <cp:revision>18</cp:revision>
  <dcterms:created xsi:type="dcterms:W3CDTF">2021-09-09T15:33:07Z</dcterms:created>
  <dcterms:modified xsi:type="dcterms:W3CDTF">2025-11-21T14:44:41Z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0x010100AD85A4D44630F942A54B8591AA5FC0DD</vt:lpwstr>
  </property>
  <property fmtid="{D5CDD505-2E9C-101B-9397-08002B2CF9AE}" pid="3" name="MediaServiceImageTags">
    <vt:lpwstr/>
  </property>
</Properties>
</file>