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</p:sldMasterIdLst>
  <p:sldIdLst>
    <p:sldId id="256" r:id="rId6"/>
    <p:sldId id="267" r:id="rId7"/>
    <p:sldId id="266" r:id="rId8"/>
    <p:sldId id="268" r:id="rId9"/>
    <p:sldId id="262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65E"/>
    <a:srgbClr val="95C11E"/>
    <a:srgbClr val="ECF3DA"/>
    <a:srgbClr val="009900"/>
    <a:srgbClr val="4A8282"/>
    <a:srgbClr val="7F7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AB761-07A8-174D-B19B-E15C185058C8}" v="3" dt="2025-09-05T12:07:02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7" autoAdjust="0"/>
    <p:restoredTop sz="96512"/>
  </p:normalViewPr>
  <p:slideViewPr>
    <p:cSldViewPr snapToGrid="0">
      <p:cViewPr varScale="1">
        <p:scale>
          <a:sx n="123" d="100"/>
          <a:sy n="123" d="100"/>
        </p:scale>
        <p:origin x="224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5/10/relationships/revisionInfo" Target="revisionInfo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3239C-90D0-4070-A423-022F66D14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579F9-6C42-411F-B67E-81E1DE248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559E9B-08E3-4B78-BB39-7D603FA9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1961-3710-453D-BFA3-26DA7290F26A}" type="datetimeFigureOut">
              <a:rPr lang="de-CH" smtClean="0"/>
              <a:t>05.09.25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18307C-89E0-43CD-873E-909C3AF5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AAD2B8-FDD7-41C8-B04F-16E6D2A5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A8A7-0C19-4F51-AA30-1B28279CC8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8038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337-6FB0-2B3C-3EE0-1F697473A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292482-FAD2-E87C-E7D0-D32BA1E4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5641D0-92DF-F425-2733-F9BD888F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0D249-77BD-4068-B1DB-8C6363512E35}" type="datetimeFigureOut">
              <a:rPr lang="de-CH" smtClean="0"/>
              <a:t>05.09.25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630D09-F30F-2122-69A9-7FB993F7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7176DF-365C-92CA-6D42-3DCCB2E7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F727CB-6690-451C-8327-177231B721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829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337-6FB0-2B3C-3EE0-1F697473A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292482-FAD2-E87C-E7D0-D32BA1E4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5641D0-92DF-F425-2733-F9BD888F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0D249-77BD-4068-B1DB-8C6363512E35}" type="datetimeFigureOut">
              <a:rPr lang="de-CH" smtClean="0"/>
              <a:t>05.09.25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630D09-F30F-2122-69A9-7FB993F7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7176DF-365C-92CA-6D42-3DCCB2E7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F727CB-6690-451C-8327-177231B721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609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337-6FB0-2B3C-3EE0-1F697473A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292482-FAD2-E87C-E7D0-D32BA1E4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5641D0-92DF-F425-2733-F9BD888F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0D249-77BD-4068-B1DB-8C6363512E35}" type="datetimeFigureOut">
              <a:rPr lang="de-CH" smtClean="0"/>
              <a:t>05.09.25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630D09-F30F-2122-69A9-7FB993F7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7176DF-365C-92CA-6D42-3DCCB2E7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F727CB-6690-451C-8327-177231B721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436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337-6FB0-2B3C-3EE0-1F697473A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292482-FAD2-E87C-E7D0-D32BA1E4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5641D0-92DF-F425-2733-F9BD888F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0D249-77BD-4068-B1DB-8C6363512E35}" type="datetimeFigureOut">
              <a:rPr lang="de-CH" smtClean="0"/>
              <a:t>05.09.25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630D09-F30F-2122-69A9-7FB993F7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7176DF-365C-92CA-6D42-3DCCB2E7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F727CB-6690-451C-8327-177231B721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718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C09CA9D-658F-48FE-ABA1-08186C78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A06813-20A8-4BE5-B3DC-FF05008F0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F8ACA4-4EFC-4CAD-B5A0-AFCF64374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11961-3710-453D-BFA3-26DA7290F26A}" type="datetimeFigureOut">
              <a:rPr lang="de-CH" smtClean="0"/>
              <a:t>05.09.25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AF0ADC-DDE9-4778-B8E7-F12224338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DE350-C33C-4339-8A1A-9B640BB44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7A8A7-0C19-4F51-AA30-1B28279CC83D}" type="slidenum">
              <a:rPr lang="de-CH" smtClean="0"/>
              <a:t>‹Nr.›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430966D-F0DF-4DFA-2747-7B0BFD1F1F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9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8394DBA-D85C-7A9D-1A8A-FDC836B954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fik 2" descr="Ein Bild, das Schrift, Grafiken, Logo, Symbol enthält.&#10;&#10;KI-generierte Inhalte können fehlerhaft sein.">
            <a:extLst>
              <a:ext uri="{FF2B5EF4-FFF2-40B4-BE49-F238E27FC236}">
                <a16:creationId xmlns:a16="http://schemas.microsoft.com/office/drawing/2014/main" id="{5E29FCAE-E4E6-AA72-656F-E0ADDC1920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528" y="124691"/>
            <a:ext cx="1517073" cy="15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0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Handschrift, Rechteck, Tafel enthält.&#10;&#10;KI-generierte Inhalte können fehlerhaft sein.">
            <a:extLst>
              <a:ext uri="{FF2B5EF4-FFF2-40B4-BE49-F238E27FC236}">
                <a16:creationId xmlns:a16="http://schemas.microsoft.com/office/drawing/2014/main" id="{9C014219-6882-0A4B-90D2-845D1C60A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k 5" descr="Ein Bild, das Schrift, Grafiken, Logo, Symbol enthält.&#10;&#10;KI-generierte Inhalte können fehlerhaft sein.">
            <a:extLst>
              <a:ext uri="{FF2B5EF4-FFF2-40B4-BE49-F238E27FC236}">
                <a16:creationId xmlns:a16="http://schemas.microsoft.com/office/drawing/2014/main" id="{9C54B3AB-0CA3-256E-DA9F-2C281D9796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528" y="124691"/>
            <a:ext cx="1517073" cy="15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7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014219-6882-0A4B-90D2-845D1C60A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k 5" descr="Ein Bild, das Schrift, Grafiken, Logo, Symbol enthält.&#10;&#10;KI-generierte Inhalte können fehlerhaft sein.">
            <a:extLst>
              <a:ext uri="{FF2B5EF4-FFF2-40B4-BE49-F238E27FC236}">
                <a16:creationId xmlns:a16="http://schemas.microsoft.com/office/drawing/2014/main" id="{9C54B3AB-0CA3-256E-DA9F-2C281D9796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528" y="124691"/>
            <a:ext cx="1517073" cy="15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014219-6882-0A4B-90D2-845D1C60A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k 5" descr="Ein Bild, das Schrift, Grafiken, Logo, Symbol enthält.&#10;&#10;KI-generierte Inhalte können fehlerhaft sein.">
            <a:extLst>
              <a:ext uri="{FF2B5EF4-FFF2-40B4-BE49-F238E27FC236}">
                <a16:creationId xmlns:a16="http://schemas.microsoft.com/office/drawing/2014/main" id="{9C54B3AB-0CA3-256E-DA9F-2C281D9796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528" y="124691"/>
            <a:ext cx="1517073" cy="15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2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95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697910D-9772-52B8-A590-760A9081FA26}"/>
              </a:ext>
            </a:extLst>
          </p:cNvPr>
          <p:cNvSpPr txBox="1"/>
          <p:nvPr/>
        </p:nvSpPr>
        <p:spPr>
          <a:xfrm>
            <a:off x="3255982" y="1190667"/>
            <a:ext cx="47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Titel </a:t>
            </a:r>
            <a:endParaRPr lang="de-CH" sz="4800" b="1" dirty="0">
              <a:solidFill>
                <a:schemeClr val="tx1">
                  <a:lumMod val="85000"/>
                  <a:lumOff val="15000"/>
                </a:schemeClr>
              </a:solidFill>
              <a:latin typeface="Abhaya Libre" panose="02000503000000000000" pitchFamily="2" charset="77"/>
              <a:ea typeface="Open Sans Semibold" panose="020B0706030804020204" pitchFamily="34" charset="0"/>
              <a:cs typeface="Abhaya Libre" panose="02000503000000000000" pitchFamily="2" charset="77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465FAEB-A299-7291-1644-8B80CA6381A7}"/>
              </a:ext>
            </a:extLst>
          </p:cNvPr>
          <p:cNvSpPr txBox="1"/>
          <p:nvPr/>
        </p:nvSpPr>
        <p:spPr>
          <a:xfrm>
            <a:off x="3255983" y="2262590"/>
            <a:ext cx="76960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consetetur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sadipscing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elitr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nonumy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eirmod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tempor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invidunt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ut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labore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magna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aliquyam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erat,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voluptua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At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vero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eos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accusam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justo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duo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rebum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Stet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clita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kasd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gubergren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takimata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sanctus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est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consetetur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sadipscing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elitr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nonumy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eirmod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tempor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invidunt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ut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labore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magna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aliquyam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erat,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voluptua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At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vero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eos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accusam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justo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duo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rebum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Stet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clita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kasd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gubergren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takimata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sanctus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est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</a:t>
            </a:r>
            <a:endParaRPr lang="de-CH" sz="2000" dirty="0">
              <a:solidFill>
                <a:schemeClr val="tx1">
                  <a:lumMod val="85000"/>
                  <a:lumOff val="15000"/>
                </a:schemeClr>
              </a:solidFill>
              <a:latin typeface="Nunito Sans Normal" pitchFamily="2" charset="77"/>
              <a:ea typeface="Open Sans Semibold" panose="020B0706030804020204" pitchFamily="34" charset="0"/>
              <a:cs typeface="Abhaya Libre" panose="02000503000000000000" pitchFamily="2" charset="77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5B4B58-891D-4EAA-E059-80E6F1642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7839" y="6192982"/>
            <a:ext cx="1478997" cy="50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2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F46DCD7-7489-3380-4C4D-83542ED50DAB}"/>
              </a:ext>
            </a:extLst>
          </p:cNvPr>
          <p:cNvSpPr txBox="1"/>
          <p:nvPr/>
        </p:nvSpPr>
        <p:spPr>
          <a:xfrm>
            <a:off x="3255982" y="1190667"/>
            <a:ext cx="47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Titel </a:t>
            </a:r>
            <a:endParaRPr lang="de-CH" sz="4800" b="1" dirty="0">
              <a:solidFill>
                <a:schemeClr val="tx1">
                  <a:lumMod val="85000"/>
                  <a:lumOff val="15000"/>
                </a:schemeClr>
              </a:solidFill>
              <a:latin typeface="Abhaya Libre" panose="02000503000000000000" pitchFamily="2" charset="77"/>
              <a:ea typeface="Open Sans Semibold" panose="020B0706030804020204" pitchFamily="34" charset="0"/>
              <a:cs typeface="Abhaya Libre" panose="02000503000000000000" pitchFamily="2" charset="77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8594B4-E90F-6E95-464C-0EA9FDF0E06A}"/>
              </a:ext>
            </a:extLst>
          </p:cNvPr>
          <p:cNvSpPr txBox="1"/>
          <p:nvPr/>
        </p:nvSpPr>
        <p:spPr>
          <a:xfrm>
            <a:off x="3255983" y="2262590"/>
            <a:ext cx="76960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consetetur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sadipscing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elitr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nonumy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eirmod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tempor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invidunt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ut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labore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magna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aliquyam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erat,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voluptua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At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vero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eos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accusam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justo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duo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rebum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Stet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clita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kasd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gubergren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takimata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sanctus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est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consetetur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sadipscing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elitr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nonumy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eirmod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tempor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invidunt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ut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labore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magna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aliquyam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erat,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voluptua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At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vero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eos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accusam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justo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duo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rebum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Stet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clita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kasd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gubergren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takimata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sanctus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est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</a:t>
            </a:r>
            <a:endParaRPr lang="de-CH" sz="2000" dirty="0">
              <a:solidFill>
                <a:schemeClr val="tx1">
                  <a:lumMod val="85000"/>
                  <a:lumOff val="15000"/>
                </a:schemeClr>
              </a:solidFill>
              <a:latin typeface="Nunito Sans Normal" pitchFamily="2" charset="77"/>
              <a:ea typeface="Open Sans Semibold" panose="020B0706030804020204" pitchFamily="34" charset="0"/>
              <a:cs typeface="Abhaya Libre" panose="02000503000000000000" pitchFamily="2" charset="77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F55432B-C560-8D0F-6E13-6BC92AF08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7839" y="6192982"/>
            <a:ext cx="1478997" cy="50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0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1C09DFD-B81F-552C-9E98-FD167EBC6D35}"/>
              </a:ext>
            </a:extLst>
          </p:cNvPr>
          <p:cNvSpPr txBox="1"/>
          <p:nvPr/>
        </p:nvSpPr>
        <p:spPr>
          <a:xfrm>
            <a:off x="3255982" y="1190667"/>
            <a:ext cx="47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Titel </a:t>
            </a:r>
            <a:endParaRPr lang="de-CH" sz="4800" b="1" dirty="0">
              <a:solidFill>
                <a:schemeClr val="tx1">
                  <a:lumMod val="85000"/>
                  <a:lumOff val="15000"/>
                </a:schemeClr>
              </a:solidFill>
              <a:latin typeface="Abhaya Libre" panose="02000503000000000000" pitchFamily="2" charset="77"/>
              <a:ea typeface="Open Sans Semibold" panose="020B0706030804020204" pitchFamily="34" charset="0"/>
              <a:cs typeface="Abhaya Libre" panose="02000503000000000000" pitchFamily="2" charset="77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01651F9-BB6E-0BAE-B05A-A2F00FABF886}"/>
              </a:ext>
            </a:extLst>
          </p:cNvPr>
          <p:cNvSpPr txBox="1"/>
          <p:nvPr/>
        </p:nvSpPr>
        <p:spPr>
          <a:xfrm>
            <a:off x="3255983" y="2262590"/>
            <a:ext cx="76960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consetetur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sadipscing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elitr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nonumy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eirmod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tempor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invidunt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ut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labore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magna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aliquyam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erat,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voluptua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At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vero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eos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accusam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justo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duo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rebum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Stet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clita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kasd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gubergren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takimata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sanctus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est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consetetur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sadipscing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elitr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nonumy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eirmod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tempor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invidunt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ut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labore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magna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aliquyam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erat,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voluptua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At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vero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eos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accusam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justo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duo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rebum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Stet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clita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kasd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gubergren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takimata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sanctus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est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</a:t>
            </a:r>
            <a:endParaRPr lang="de-CH" sz="2000" dirty="0">
              <a:solidFill>
                <a:schemeClr val="tx1">
                  <a:lumMod val="85000"/>
                  <a:lumOff val="15000"/>
                </a:schemeClr>
              </a:solidFill>
              <a:latin typeface="Nunito Sans Normal" pitchFamily="2" charset="77"/>
              <a:ea typeface="Open Sans Semibold" panose="020B0706030804020204" pitchFamily="34" charset="0"/>
              <a:cs typeface="Abhaya Libre" panose="02000503000000000000" pitchFamily="2" charset="77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129E1B-1DDD-2E92-71DA-B1F048036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7839" y="6192982"/>
            <a:ext cx="1478997" cy="50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4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1E58A4C-288F-0C52-4876-169C37319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7839" y="6192982"/>
            <a:ext cx="1478997" cy="50553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6F25614-A5A9-2173-3589-47CFEC40F03F}"/>
              </a:ext>
            </a:extLst>
          </p:cNvPr>
          <p:cNvSpPr txBox="1"/>
          <p:nvPr/>
        </p:nvSpPr>
        <p:spPr>
          <a:xfrm>
            <a:off x="3255982" y="1190667"/>
            <a:ext cx="47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Titel </a:t>
            </a:r>
            <a:endParaRPr lang="de-CH" sz="4800" b="1" dirty="0">
              <a:solidFill>
                <a:schemeClr val="tx1">
                  <a:lumMod val="85000"/>
                  <a:lumOff val="15000"/>
                </a:schemeClr>
              </a:solidFill>
              <a:latin typeface="Abhaya Libre" panose="02000503000000000000" pitchFamily="2" charset="77"/>
              <a:ea typeface="Open Sans Semibold" panose="020B0706030804020204" pitchFamily="34" charset="0"/>
              <a:cs typeface="Abhaya Libre" panose="02000503000000000000" pitchFamily="2" charset="77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0C5FFD3-1CA6-E2FF-9434-B91692AAD85E}"/>
              </a:ext>
            </a:extLst>
          </p:cNvPr>
          <p:cNvSpPr txBox="1"/>
          <p:nvPr/>
        </p:nvSpPr>
        <p:spPr>
          <a:xfrm>
            <a:off x="3255983" y="2262590"/>
            <a:ext cx="76960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consetetur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sadipscing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elitr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nonumy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eirmod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tempor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invidunt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ut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labore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magna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aliquyam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erat,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voluptua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At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vero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eos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accusam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justo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duo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rebum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Stet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clita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kasd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gubergren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takimata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sanctus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est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consetetur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sadipscing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elitr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nonumy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eirmod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tempor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invidunt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ut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labore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magna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aliquyam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erat,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voluptua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At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vero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eos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accusam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justo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duo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rebum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Stet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clita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kasd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gubergren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takimata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sanctus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est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</a:t>
            </a:r>
            <a:endParaRPr lang="de-CH" sz="2000" dirty="0">
              <a:solidFill>
                <a:schemeClr val="tx1">
                  <a:lumMod val="85000"/>
                  <a:lumOff val="15000"/>
                </a:schemeClr>
              </a:solidFill>
              <a:latin typeface="Nunito Sans Normal" pitchFamily="2" charset="77"/>
              <a:ea typeface="Open Sans Semibold" panose="020B0706030804020204" pitchFamily="34" charset="0"/>
              <a:cs typeface="Abhaya Libre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52238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enutzerdefiniertes Desig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Benutzerdefiniertes Desig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Macintosh PowerPoint</Application>
  <PresentationFormat>Breitbild</PresentationFormat>
  <Paragraphs>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5</vt:i4>
      </vt:variant>
    </vt:vector>
  </HeadingPairs>
  <TitlesOfParts>
    <vt:vector size="15" baseType="lpstr">
      <vt:lpstr>Abhaya Libre</vt:lpstr>
      <vt:lpstr>Arial</vt:lpstr>
      <vt:lpstr>Calibri</vt:lpstr>
      <vt:lpstr>Calibri Light</vt:lpstr>
      <vt:lpstr>Nunito Sans Normal</vt:lpstr>
      <vt:lpstr>Office</vt:lpstr>
      <vt:lpstr>Benutzerdefiniertes Design</vt:lpstr>
      <vt:lpstr>1_Benutzerdefiniertes Design</vt:lpstr>
      <vt:lpstr>2_Benutzerdefiniertes Design</vt:lpstr>
      <vt:lpstr>3_Benutzerdefiniertes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Mürner</dc:creator>
  <cp:lastModifiedBy>Roland Mürner</cp:lastModifiedBy>
  <cp:revision>15</cp:revision>
  <dcterms:created xsi:type="dcterms:W3CDTF">2021-09-09T15:33:07Z</dcterms:created>
  <dcterms:modified xsi:type="dcterms:W3CDTF">2025-09-05T12:07:07Z</dcterms:modified>
</cp:coreProperties>
</file>